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3"/>
  </p:notesMasterIdLst>
  <p:sldIdLst>
    <p:sldId id="256" r:id="rId5"/>
    <p:sldId id="270" r:id="rId6"/>
    <p:sldId id="317" r:id="rId7"/>
    <p:sldId id="318" r:id="rId8"/>
    <p:sldId id="309" r:id="rId9"/>
    <p:sldId id="288" r:id="rId10"/>
    <p:sldId id="311" r:id="rId11"/>
    <p:sldId id="319" r:id="rId12"/>
    <p:sldId id="321" r:id="rId13"/>
    <p:sldId id="320" r:id="rId14"/>
    <p:sldId id="314" r:id="rId15"/>
    <p:sldId id="324" r:id="rId16"/>
    <p:sldId id="323" r:id="rId17"/>
    <p:sldId id="326" r:id="rId18"/>
    <p:sldId id="325" r:id="rId19"/>
    <p:sldId id="322" r:id="rId20"/>
    <p:sldId id="315" r:id="rId21"/>
    <p:sldId id="31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9D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082E04-2848-D688-030F-22F094D93A12}" v="1" dt="2026-07-23T18:28:08.628"/>
    <p1510:client id="{AA06D0D8-2EB5-73EE-5F6C-CE340E3AC153}" v="1" dt="2026-07-24T20:19:04.0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AB214A-0952-49DA-A628-5F99E6EF010E}" type="datetimeFigureOut">
              <a:t>7/24/2026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504917-E7EA-4F56-AD6E-1BA457BBAE4C}" type="slidenum">
              <a:t>‹#›</a:t>
            </a:fld>
            <a:endParaRPr lang="en-US"/>
          </a:p>
        </p:txBody>
      </p:sp>
    </p:spTree>
    <p:extLst>
      <p:ext uri="{BB962C8B-B14F-4D97-AF65-F5344CB8AC3E}">
        <p14:creationId xmlns:p14="http://schemas.microsoft.com/office/powerpoint/2010/main" val="484223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Tell students that they will be learning about stakeholders in preparation for the Junior STEM Challenge, which they will be learning more about when they start the challenge in class.</a:t>
            </a:r>
          </a:p>
        </p:txBody>
      </p:sp>
      <p:sp>
        <p:nvSpPr>
          <p:cNvPr id="4" name="Slide Number Placeholder 3"/>
          <p:cNvSpPr>
            <a:spLocks noGrp="1"/>
          </p:cNvSpPr>
          <p:nvPr>
            <p:ph type="sldNum" sz="quarter" idx="5"/>
          </p:nvPr>
        </p:nvSpPr>
        <p:spPr/>
        <p:txBody>
          <a:bodyPr/>
          <a:lstStyle/>
          <a:p>
            <a:fld id="{BE504917-E7EA-4F56-AD6E-1BA457BBAE4C}" type="slidenum">
              <a:rPr lang="en-US"/>
              <a:t>1</a:t>
            </a:fld>
            <a:endParaRPr lang="en-US"/>
          </a:p>
        </p:txBody>
      </p:sp>
    </p:spTree>
    <p:extLst>
      <p:ext uri="{BB962C8B-B14F-4D97-AF65-F5344CB8AC3E}">
        <p14:creationId xmlns:p14="http://schemas.microsoft.com/office/powerpoint/2010/main" val="4091238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Tell students that a stakeholder is someone who cares about something that is happening. This could be because they are investors, they believe in it, or because it could affect them. For example, a teacher can be a stakeholder. The teacher might care that they have good curriculum, that students are learning and paying attention, that they have planning time, that they have funding for good classroom materials, and that they have good administration (principal, administrators, etc.). The teacher might also care about the local government shifting school zones and redistributing funds or about local crime rates that could impact their student’s safety. The things teachers care about is more than just what is happening in their classroom.</a:t>
            </a:r>
          </a:p>
        </p:txBody>
      </p:sp>
      <p:sp>
        <p:nvSpPr>
          <p:cNvPr id="4" name="Slide Number Placeholder 3"/>
          <p:cNvSpPr>
            <a:spLocks noGrp="1"/>
          </p:cNvSpPr>
          <p:nvPr>
            <p:ph type="sldNum" sz="quarter" idx="5"/>
          </p:nvPr>
        </p:nvSpPr>
        <p:spPr/>
        <p:txBody>
          <a:bodyPr/>
          <a:lstStyle/>
          <a:p>
            <a:fld id="{BE504917-E7EA-4F56-AD6E-1BA457BBAE4C}" type="slidenum">
              <a:rPr lang="en-US"/>
              <a:t>2</a:t>
            </a:fld>
            <a:endParaRPr lang="en-US"/>
          </a:p>
        </p:txBody>
      </p:sp>
    </p:spTree>
    <p:extLst>
      <p:ext uri="{BB962C8B-B14F-4D97-AF65-F5344CB8AC3E}">
        <p14:creationId xmlns:p14="http://schemas.microsoft.com/office/powerpoint/2010/main" val="3541582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66DD4-75B0-9917-9832-74EBE5533E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8779A2-A818-9DC6-BC8A-2BDA838C54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F37B39-7F63-3971-A0CB-6E295885CCA9}"/>
              </a:ext>
            </a:extLst>
          </p:cNvPr>
          <p:cNvSpPr>
            <a:spLocks noGrp="1"/>
          </p:cNvSpPr>
          <p:nvPr>
            <p:ph type="body" idx="1"/>
          </p:nvPr>
        </p:nvSpPr>
        <p:spPr/>
        <p:txBody>
          <a:bodyPr/>
          <a:lstStyle/>
          <a:p>
            <a:r>
              <a:rPr lang="en-US" b="1" dirty="0"/>
              <a:t>Exemplar </a:t>
            </a:r>
            <a:r>
              <a:rPr lang="en-US" b="1"/>
              <a:t>Response: </a:t>
            </a:r>
            <a:r>
              <a:rPr lang="en-US" i="1"/>
              <a:t>Student answers may vary. For example: My mom is a stakeholder in my community. She goes to every PTA meeting because she cares about what is happening in my school. My grandfather is also a stakeholder in my community. He donates to his church’s soup kitchen because a soup kitchen helped him when he was in need and he believes other people deserve to have access to the same resource.</a:t>
            </a:r>
          </a:p>
        </p:txBody>
      </p:sp>
      <p:sp>
        <p:nvSpPr>
          <p:cNvPr id="4" name="Slide Number Placeholder 3">
            <a:extLst>
              <a:ext uri="{FF2B5EF4-FFF2-40B4-BE49-F238E27FC236}">
                <a16:creationId xmlns:a16="http://schemas.microsoft.com/office/drawing/2014/main" id="{78B72897-D90D-F2F7-CBC2-420820124505}"/>
              </a:ext>
            </a:extLst>
          </p:cNvPr>
          <p:cNvSpPr>
            <a:spLocks noGrp="1"/>
          </p:cNvSpPr>
          <p:nvPr>
            <p:ph type="sldNum" sz="quarter" idx="5"/>
          </p:nvPr>
        </p:nvSpPr>
        <p:spPr/>
        <p:txBody>
          <a:bodyPr/>
          <a:lstStyle/>
          <a:p>
            <a:fld id="{B11A8DAD-EBF2-4D6E-9CAD-8DDF3BD40A3B}" type="slidenum">
              <a:rPr lang="en-US"/>
              <a:t>3</a:t>
            </a:fld>
            <a:endParaRPr lang="en-US"/>
          </a:p>
        </p:txBody>
      </p:sp>
    </p:spTree>
    <p:extLst>
      <p:ext uri="{BB962C8B-B14F-4D97-AF65-F5344CB8AC3E}">
        <p14:creationId xmlns:p14="http://schemas.microsoft.com/office/powerpoint/2010/main" val="40379151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D9829-C719-A666-984B-DB4E828D21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276BA9-08D9-5539-DFF4-B355EE45B3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C61028-821F-B74B-9B6E-9AA36C3D65DF}"/>
              </a:ext>
            </a:extLst>
          </p:cNvPr>
          <p:cNvSpPr>
            <a:spLocks noGrp="1"/>
          </p:cNvSpPr>
          <p:nvPr>
            <p:ph type="body" idx="1"/>
          </p:nvPr>
        </p:nvSpPr>
        <p:spPr/>
        <p:txBody>
          <a:bodyPr/>
          <a:lstStyle/>
          <a:p>
            <a:r>
              <a:rPr lang="en-US" b="1"/>
              <a:t>Exemplar Response: </a:t>
            </a:r>
            <a:r>
              <a:rPr lang="en-US"/>
              <a:t>A stakeholder could be a person, company, or organization.</a:t>
            </a:r>
          </a:p>
        </p:txBody>
      </p:sp>
      <p:sp>
        <p:nvSpPr>
          <p:cNvPr id="4" name="Slide Number Placeholder 3">
            <a:extLst>
              <a:ext uri="{FF2B5EF4-FFF2-40B4-BE49-F238E27FC236}">
                <a16:creationId xmlns:a16="http://schemas.microsoft.com/office/drawing/2014/main" id="{40FA3781-5091-F645-D7E3-6855FBA678F6}"/>
              </a:ext>
            </a:extLst>
          </p:cNvPr>
          <p:cNvSpPr>
            <a:spLocks noGrp="1"/>
          </p:cNvSpPr>
          <p:nvPr>
            <p:ph type="sldNum" sz="quarter" idx="5"/>
          </p:nvPr>
        </p:nvSpPr>
        <p:spPr/>
        <p:txBody>
          <a:bodyPr/>
          <a:lstStyle/>
          <a:p>
            <a:fld id="{B11A8DAD-EBF2-4D6E-9CAD-8DDF3BD40A3B}" type="slidenum">
              <a:rPr lang="en-US"/>
              <a:t>4</a:t>
            </a:fld>
            <a:endParaRPr lang="en-US"/>
          </a:p>
        </p:txBody>
      </p:sp>
    </p:spTree>
    <p:extLst>
      <p:ext uri="{BB962C8B-B14F-4D97-AF65-F5344CB8AC3E}">
        <p14:creationId xmlns:p14="http://schemas.microsoft.com/office/powerpoint/2010/main" val="3795024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396C1-7D4D-978A-83BE-22E46E27A8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5A24E2-E196-D770-4DE2-DD4FC3D0F5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1C9C31-B2B3-320E-EE66-3FC6F8208917}"/>
              </a:ext>
            </a:extLst>
          </p:cNvPr>
          <p:cNvSpPr>
            <a:spLocks noGrp="1"/>
          </p:cNvSpPr>
          <p:nvPr>
            <p:ph type="body" idx="1"/>
          </p:nvPr>
        </p:nvSpPr>
        <p:spPr/>
        <p:txBody>
          <a:bodyPr/>
          <a:lstStyle/>
          <a:p>
            <a:r>
              <a:rPr lang="en-US"/>
              <a:t>Tell students that for each stakeholder you name, they will have to identify what the stakeholder might care about. Ask students to describe what each of the following stakeholders might care about:</a:t>
            </a:r>
          </a:p>
          <a:p>
            <a:r>
              <a:rPr lang="en-US"/>
              <a:t>Small Bakery Owner</a:t>
            </a:r>
          </a:p>
          <a:p>
            <a:r>
              <a:rPr lang="en-US"/>
              <a:t>Ballerina</a:t>
            </a:r>
          </a:p>
          <a:p>
            <a:r>
              <a:rPr lang="en-US"/>
              <a:t>Grocery Store</a:t>
            </a:r>
          </a:p>
          <a:p>
            <a:r>
              <a:rPr lang="en-US"/>
              <a:t>Firefighter</a:t>
            </a:r>
          </a:p>
          <a:p>
            <a:r>
              <a:rPr lang="en-US"/>
              <a:t>Veterinarian</a:t>
            </a:r>
          </a:p>
          <a:p>
            <a:endParaRPr lang="en-US" dirty="0"/>
          </a:p>
          <a:p>
            <a:r>
              <a:rPr lang="en-US"/>
              <a:t>Select students to share what each stakeholder cares about until students have provided the majority of each exemplar answer. Student answers may vary from the exemplars provided.</a:t>
            </a:r>
            <a:br>
              <a:rPr lang="en-US" dirty="0">
                <a:cs typeface="+mn-lt"/>
              </a:rPr>
            </a:br>
            <a:endParaRPr lang="en-US">
              <a:ea typeface="Calibri"/>
              <a:cs typeface="+mn-lt"/>
            </a:endParaRPr>
          </a:p>
          <a:p>
            <a:r>
              <a:rPr lang="en-US" b="1"/>
              <a:t>Exemplar Responses: </a:t>
            </a:r>
            <a:br>
              <a:rPr lang="en-US" dirty="0">
                <a:cs typeface="+mn-lt"/>
              </a:rPr>
            </a:br>
            <a:r>
              <a:rPr lang="en-US"/>
              <a:t>Small Bakery Owner: Sales, employees, oven quality,</a:t>
            </a:r>
            <a:endParaRPr lang="en-US">
              <a:ea typeface="Calibri" panose="020F0502020204030204"/>
              <a:cs typeface="Calibri" panose="020F0502020204030204"/>
            </a:endParaRPr>
          </a:p>
          <a:p>
            <a:r>
              <a:rPr lang="en-US"/>
              <a:t>bread quality, marketing, competing bakeries, etc.</a:t>
            </a:r>
          </a:p>
          <a:p>
            <a:r>
              <a:rPr lang="en-US"/>
              <a:t>Ballerina: Ballet company, instructor, classes, audience,</a:t>
            </a:r>
          </a:p>
          <a:p>
            <a:r>
              <a:rPr lang="en-US"/>
              <a:t>performance hall, ballet shoes, health, etc.</a:t>
            </a:r>
          </a:p>
          <a:p>
            <a:r>
              <a:rPr lang="en-US"/>
              <a:t>Grocery Store: Sales, employees, competing groceries,</a:t>
            </a:r>
          </a:p>
          <a:p>
            <a:r>
              <a:rPr lang="en-US"/>
              <a:t>local markets, convenience stores, health department, etc.</a:t>
            </a:r>
          </a:p>
          <a:p>
            <a:r>
              <a:rPr lang="en-US"/>
              <a:t>Firefighter: Citizens, police, Emergency Medical</a:t>
            </a:r>
          </a:p>
          <a:p>
            <a:r>
              <a:rPr lang="en-US"/>
              <a:t>Technicians (EMTs), 911 operators, etc.</a:t>
            </a:r>
          </a:p>
          <a:p>
            <a:r>
              <a:rPr lang="en-US"/>
              <a:t>Veterinarian: Pets, owners, drug manufacturers, labs, etc.</a:t>
            </a:r>
          </a:p>
        </p:txBody>
      </p:sp>
      <p:sp>
        <p:nvSpPr>
          <p:cNvPr id="4" name="Slide Number Placeholder 3">
            <a:extLst>
              <a:ext uri="{FF2B5EF4-FFF2-40B4-BE49-F238E27FC236}">
                <a16:creationId xmlns:a16="http://schemas.microsoft.com/office/drawing/2014/main" id="{F7BB8337-4B75-8BE1-FBA7-E9AAEB34C20D}"/>
              </a:ext>
            </a:extLst>
          </p:cNvPr>
          <p:cNvSpPr>
            <a:spLocks noGrp="1"/>
          </p:cNvSpPr>
          <p:nvPr>
            <p:ph type="sldNum" sz="quarter" idx="5"/>
          </p:nvPr>
        </p:nvSpPr>
        <p:spPr/>
        <p:txBody>
          <a:bodyPr/>
          <a:lstStyle/>
          <a:p>
            <a:fld id="{B11A8DAD-EBF2-4D6E-9CAD-8DDF3BD40A3B}" type="slidenum">
              <a:rPr lang="en-US"/>
              <a:t>5</a:t>
            </a:fld>
            <a:endParaRPr lang="en-US"/>
          </a:p>
        </p:txBody>
      </p:sp>
    </p:spTree>
    <p:extLst>
      <p:ext uri="{BB962C8B-B14F-4D97-AF65-F5344CB8AC3E}">
        <p14:creationId xmlns:p14="http://schemas.microsoft.com/office/powerpoint/2010/main" val="4232973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Tell students that now that they understand a little bit about what stakeholders care about, they will be playing a game called, “I Care!” In this card game, students will ask questions to try and figure out the identity of a mystery Stakeholder.</a:t>
            </a:r>
          </a:p>
          <a:p>
            <a:endParaRPr lang="en-US" dirty="0"/>
          </a:p>
          <a:p>
            <a:r>
              <a:rPr lang="en-US"/>
              <a:t>Explain the card game to students using one or both of the following instructions:</a:t>
            </a:r>
          </a:p>
          <a:p>
            <a:endParaRPr lang="en-US" dirty="0"/>
          </a:p>
          <a:p>
            <a:r>
              <a:rPr lang="en-US" dirty="0"/>
              <a:t>Partners: One person will randomly draw a “Stakeholder” card without looking at it and will hold it up to their forehead. The other person will be the Assistant and has to</a:t>
            </a:r>
            <a:r>
              <a:rPr lang="en-US"/>
              <a:t> help the Stakeholder guess what card they pulled. To do this, the Stakeholder can ask their Assistant up to 20 yes or no questions. The number of questions it takes for the Stakeholder to guess who they are will determine if their rank. Each player can then switch roles and play again. </a:t>
            </a:r>
          </a:p>
          <a:p>
            <a:endParaRPr lang="en-US" dirty="0"/>
          </a:p>
          <a:p>
            <a:r>
              <a:rPr lang="en-US" dirty="0"/>
              <a:t>Groups: One person will draw a random “Stakeholder” card. They can look at this card but cannot show anyone else the card. The rest of the players will be Reporters. The Reporters can all ask the stakeholder one yes or no question. Once all of the Reporters have asked one question, they can each write their guess down on a piece of paper or a whiteboard. On the count of three, all of</a:t>
            </a:r>
            <a:r>
              <a:rPr lang="en-US"/>
              <a:t> the Reporters will turn around their papers to show their guesses. If a Reporter guessed right, they get one point. If no one guessed correctly, then the Reporters will continue to ask a round of questions and make guesses until a Reporter guesses correctly and wins a point. The players can then rotate roles and play again. The player with the most points at the end of the game gets the title of Top Reporter.</a:t>
            </a:r>
            <a:endParaRPr lang="en-US" dirty="0">
              <a:ea typeface="Calibri"/>
              <a:cs typeface="Calibri"/>
            </a:endParaRPr>
          </a:p>
          <a:p>
            <a:endParaRPr lang="en-US" dirty="0">
              <a:ea typeface="Calibri"/>
              <a:cs typeface="Calibri"/>
            </a:endParaRPr>
          </a:p>
          <a:p>
            <a:r>
              <a:rPr lang="en-US"/>
              <a:t>Tell students that there are 40 different “Stakeholder” cards and that they can reference the list of “Stakeholder” cards on the back of the instructions while playing the Game.</a:t>
            </a:r>
          </a:p>
          <a:p>
            <a:endParaRPr lang="en-US" dirty="0">
              <a:ea typeface="Calibri"/>
              <a:cs typeface="Calibri"/>
            </a:endParaRPr>
          </a:p>
          <a:p>
            <a:r>
              <a:rPr lang="en-US"/>
              <a:t>Tell students to take a few minutes to look over the list of “Stakeholder” cards in their instructions and ask questions. If students have questions about one of the “Stakeholder” cards listed, define the career or role for students.</a:t>
            </a:r>
          </a:p>
          <a:p>
            <a:endParaRPr lang="en-US" dirty="0">
              <a:ea typeface="Calibri"/>
              <a:cs typeface="Calibri"/>
            </a:endParaRPr>
          </a:p>
          <a:p>
            <a:r>
              <a:rPr lang="en-US"/>
              <a:t>Give students about 20 minutes to play the game, “I Care!” As students play the game, circulate the classroom and listen to the types of questions students are asking. If students are asking questions like, “Does your card start with the letter...” redirect the students to ask questions about what the stakeholders care about.</a:t>
            </a:r>
          </a:p>
        </p:txBody>
      </p:sp>
      <p:sp>
        <p:nvSpPr>
          <p:cNvPr id="4" name="Slide Number Placeholder 3"/>
          <p:cNvSpPr>
            <a:spLocks noGrp="1"/>
          </p:cNvSpPr>
          <p:nvPr>
            <p:ph type="sldNum" sz="quarter" idx="5"/>
          </p:nvPr>
        </p:nvSpPr>
        <p:spPr/>
        <p:txBody>
          <a:bodyPr/>
          <a:lstStyle/>
          <a:p>
            <a:fld id="{B11A8DAD-EBF2-4D6E-9CAD-8DDF3BD40A3B}" type="slidenum">
              <a:rPr lang="en-US"/>
              <a:t>6</a:t>
            </a:fld>
            <a:endParaRPr lang="en-US"/>
          </a:p>
        </p:txBody>
      </p:sp>
    </p:spTree>
    <p:extLst>
      <p:ext uri="{BB962C8B-B14F-4D97-AF65-F5344CB8AC3E}">
        <p14:creationId xmlns:p14="http://schemas.microsoft.com/office/powerpoint/2010/main" val="2500110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about 20 minutes of gameplay, tell students to finish their current round of the game and stop playing. Ask the following questions or create your own questions that are tailored to the class curriculum or student interest.</a:t>
            </a:r>
          </a:p>
        </p:txBody>
      </p:sp>
      <p:sp>
        <p:nvSpPr>
          <p:cNvPr id="4" name="Slide Number Placeholder 3"/>
          <p:cNvSpPr>
            <a:spLocks noGrp="1"/>
          </p:cNvSpPr>
          <p:nvPr>
            <p:ph type="sldNum" sz="quarter" idx="5"/>
          </p:nvPr>
        </p:nvSpPr>
        <p:spPr/>
        <p:txBody>
          <a:bodyPr/>
          <a:lstStyle/>
          <a:p>
            <a:fld id="{BE504917-E7EA-4F56-AD6E-1BA457BBAE4C}" type="slidenum">
              <a:rPr lang="en-US"/>
              <a:t>7</a:t>
            </a:fld>
            <a:endParaRPr lang="en-US"/>
          </a:p>
        </p:txBody>
      </p:sp>
    </p:spTree>
    <p:extLst>
      <p:ext uri="{BB962C8B-B14F-4D97-AF65-F5344CB8AC3E}">
        <p14:creationId xmlns:p14="http://schemas.microsoft.com/office/powerpoint/2010/main" val="1569219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21654-70A7-684F-6702-CAA7843789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457694-2DE2-2A2E-4A89-F9D73B6D8E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F80E2C-C958-34E4-FE99-DD08FA3416BC}"/>
              </a:ext>
            </a:extLst>
          </p:cNvPr>
          <p:cNvSpPr>
            <a:spLocks noGrp="1"/>
          </p:cNvSpPr>
          <p:nvPr>
            <p:ph type="body" idx="1"/>
          </p:nvPr>
        </p:nvSpPr>
        <p:spPr/>
        <p:txBody>
          <a:bodyPr/>
          <a:lstStyle/>
          <a:p>
            <a:r>
              <a:rPr lang="en-US" b="1"/>
              <a:t>Exemplar Response: </a:t>
            </a:r>
            <a:r>
              <a:rPr lang="en-US" i="1"/>
              <a:t>Student answers will vary. For example: I was surprised to realize that zoos care about wild animals.</a:t>
            </a:r>
          </a:p>
        </p:txBody>
      </p:sp>
      <p:sp>
        <p:nvSpPr>
          <p:cNvPr id="4" name="Slide Number Placeholder 3">
            <a:extLst>
              <a:ext uri="{FF2B5EF4-FFF2-40B4-BE49-F238E27FC236}">
                <a16:creationId xmlns:a16="http://schemas.microsoft.com/office/drawing/2014/main" id="{69E22D37-2265-98C4-04E7-E317723C822E}"/>
              </a:ext>
            </a:extLst>
          </p:cNvPr>
          <p:cNvSpPr>
            <a:spLocks noGrp="1"/>
          </p:cNvSpPr>
          <p:nvPr>
            <p:ph type="sldNum" sz="quarter" idx="5"/>
          </p:nvPr>
        </p:nvSpPr>
        <p:spPr/>
        <p:txBody>
          <a:bodyPr/>
          <a:lstStyle/>
          <a:p>
            <a:fld id="{B11A8DAD-EBF2-4D6E-9CAD-8DDF3BD40A3B}" type="slidenum">
              <a:rPr lang="en-US"/>
              <a:t>8</a:t>
            </a:fld>
            <a:endParaRPr lang="en-US"/>
          </a:p>
        </p:txBody>
      </p:sp>
    </p:spTree>
    <p:extLst>
      <p:ext uri="{BB962C8B-B14F-4D97-AF65-F5344CB8AC3E}">
        <p14:creationId xmlns:p14="http://schemas.microsoft.com/office/powerpoint/2010/main" val="39336351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3362B-5B74-5D71-88F7-68C8765018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05F8C4-A8D6-B5CE-5340-9C7135F24C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9DAFF0-0745-69BE-295B-847217F299BB}"/>
              </a:ext>
            </a:extLst>
          </p:cNvPr>
          <p:cNvSpPr>
            <a:spLocks noGrp="1"/>
          </p:cNvSpPr>
          <p:nvPr>
            <p:ph type="body" idx="1"/>
          </p:nvPr>
        </p:nvSpPr>
        <p:spPr/>
        <p:txBody>
          <a:bodyPr/>
          <a:lstStyle/>
          <a:p>
            <a:r>
              <a:rPr lang="en-US" b="1" dirty="0"/>
              <a:t>Exemplar Response: </a:t>
            </a:r>
            <a:r>
              <a:rPr lang="en-US" dirty="0"/>
              <a:t>The fisher would care about both because they need healthy oceans to catch fish, but they also want to maximize profit even though catching too many fish could hurt the oceans.</a:t>
            </a:r>
          </a:p>
        </p:txBody>
      </p:sp>
      <p:sp>
        <p:nvSpPr>
          <p:cNvPr id="4" name="Slide Number Placeholder 3">
            <a:extLst>
              <a:ext uri="{FF2B5EF4-FFF2-40B4-BE49-F238E27FC236}">
                <a16:creationId xmlns:a16="http://schemas.microsoft.com/office/drawing/2014/main" id="{FDA08786-9B5F-35CD-2BF1-38EF0A31E693}"/>
              </a:ext>
            </a:extLst>
          </p:cNvPr>
          <p:cNvSpPr>
            <a:spLocks noGrp="1"/>
          </p:cNvSpPr>
          <p:nvPr>
            <p:ph type="sldNum" sz="quarter" idx="5"/>
          </p:nvPr>
        </p:nvSpPr>
        <p:spPr/>
        <p:txBody>
          <a:bodyPr/>
          <a:lstStyle/>
          <a:p>
            <a:fld id="{B11A8DAD-EBF2-4D6E-9CAD-8DDF3BD40A3B}" type="slidenum">
              <a:rPr lang="en-US"/>
              <a:t>9</a:t>
            </a:fld>
            <a:endParaRPr lang="en-US"/>
          </a:p>
        </p:txBody>
      </p:sp>
    </p:spTree>
    <p:extLst>
      <p:ext uri="{BB962C8B-B14F-4D97-AF65-F5344CB8AC3E}">
        <p14:creationId xmlns:p14="http://schemas.microsoft.com/office/powerpoint/2010/main" val="515171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84D99-D5BB-2D66-8375-DA51E14762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4B7217-50B7-1D2F-C2F2-D6E003DA32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9BE854-BA3C-FEF7-1B33-BC903623105A}"/>
              </a:ext>
            </a:extLst>
          </p:cNvPr>
          <p:cNvSpPr>
            <a:spLocks noGrp="1"/>
          </p:cNvSpPr>
          <p:nvPr>
            <p:ph type="body" idx="1"/>
          </p:nvPr>
        </p:nvSpPr>
        <p:spPr/>
        <p:txBody>
          <a:bodyPr/>
          <a:lstStyle/>
          <a:p>
            <a:r>
              <a:rPr lang="en-US" b="1"/>
              <a:t>Exemplar Response: </a:t>
            </a:r>
            <a:r>
              <a:rPr lang="en-US" i="1"/>
              <a:t>Student answers will vary. For example: I think fishers would care more about catching as many fish as possible because their income is determined by the number of fish they catch.</a:t>
            </a:r>
          </a:p>
        </p:txBody>
      </p:sp>
      <p:sp>
        <p:nvSpPr>
          <p:cNvPr id="4" name="Slide Number Placeholder 3">
            <a:extLst>
              <a:ext uri="{FF2B5EF4-FFF2-40B4-BE49-F238E27FC236}">
                <a16:creationId xmlns:a16="http://schemas.microsoft.com/office/drawing/2014/main" id="{C1013791-01D8-3775-C4F4-F3C42D0F037C}"/>
              </a:ext>
            </a:extLst>
          </p:cNvPr>
          <p:cNvSpPr>
            <a:spLocks noGrp="1"/>
          </p:cNvSpPr>
          <p:nvPr>
            <p:ph type="sldNum" sz="quarter" idx="5"/>
          </p:nvPr>
        </p:nvSpPr>
        <p:spPr/>
        <p:txBody>
          <a:bodyPr/>
          <a:lstStyle/>
          <a:p>
            <a:fld id="{B11A8DAD-EBF2-4D6E-9CAD-8DDF3BD40A3B}" type="slidenum">
              <a:rPr lang="en-US"/>
              <a:t>10</a:t>
            </a:fld>
            <a:endParaRPr lang="en-US"/>
          </a:p>
        </p:txBody>
      </p:sp>
    </p:spTree>
    <p:extLst>
      <p:ext uri="{BB962C8B-B14F-4D97-AF65-F5344CB8AC3E}">
        <p14:creationId xmlns:p14="http://schemas.microsoft.com/office/powerpoint/2010/main" val="40829367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Tell students that the Junior STEM Challenge is an engineering design challenge that they will complete in class.</a:t>
            </a:r>
          </a:p>
        </p:txBody>
      </p:sp>
      <p:sp>
        <p:nvSpPr>
          <p:cNvPr id="4" name="Slide Number Placeholder 3"/>
          <p:cNvSpPr>
            <a:spLocks noGrp="1"/>
          </p:cNvSpPr>
          <p:nvPr>
            <p:ph type="sldNum" sz="quarter" idx="5"/>
          </p:nvPr>
        </p:nvSpPr>
        <p:spPr/>
        <p:txBody>
          <a:bodyPr/>
          <a:lstStyle/>
          <a:p>
            <a:fld id="{BE504917-E7EA-4F56-AD6E-1BA457BBAE4C}" type="slidenum">
              <a:rPr lang="en-US"/>
              <a:t>11</a:t>
            </a:fld>
            <a:endParaRPr lang="en-US"/>
          </a:p>
        </p:txBody>
      </p:sp>
    </p:spTree>
    <p:extLst>
      <p:ext uri="{BB962C8B-B14F-4D97-AF65-F5344CB8AC3E}">
        <p14:creationId xmlns:p14="http://schemas.microsoft.com/office/powerpoint/2010/main" val="16156233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D6009-9702-4BC5-59A7-7CEC0A5727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86EEC6-AED9-7446-A833-18F802A871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DC3A0E-59DC-3963-F810-A7C23769E7FA}"/>
              </a:ext>
            </a:extLst>
          </p:cNvPr>
          <p:cNvSpPr>
            <a:spLocks noGrp="1"/>
          </p:cNvSpPr>
          <p:nvPr>
            <p:ph type="body" idx="1"/>
          </p:nvPr>
        </p:nvSpPr>
        <p:spPr/>
        <p:txBody>
          <a:bodyPr/>
          <a:lstStyle/>
          <a:p>
            <a:r>
              <a:rPr lang="en-US" b="1"/>
              <a:t>Exemplar Response: </a:t>
            </a:r>
            <a:r>
              <a:rPr lang="en-US"/>
              <a:t>Stakeholders in STEM might include everyday people, workers in related STEM fields, and companies who may be working on or might be affected by the STEM project.</a:t>
            </a:r>
          </a:p>
        </p:txBody>
      </p:sp>
      <p:sp>
        <p:nvSpPr>
          <p:cNvPr id="4" name="Slide Number Placeholder 3">
            <a:extLst>
              <a:ext uri="{FF2B5EF4-FFF2-40B4-BE49-F238E27FC236}">
                <a16:creationId xmlns:a16="http://schemas.microsoft.com/office/drawing/2014/main" id="{9AE797A9-9C7E-AECB-0A00-A6EB2A402E1A}"/>
              </a:ext>
            </a:extLst>
          </p:cNvPr>
          <p:cNvSpPr>
            <a:spLocks noGrp="1"/>
          </p:cNvSpPr>
          <p:nvPr>
            <p:ph type="sldNum" sz="quarter" idx="5"/>
          </p:nvPr>
        </p:nvSpPr>
        <p:spPr/>
        <p:txBody>
          <a:bodyPr/>
          <a:lstStyle/>
          <a:p>
            <a:fld id="{B11A8DAD-EBF2-4D6E-9CAD-8DDF3BD40A3B}" type="slidenum">
              <a:rPr lang="en-US"/>
              <a:t>12</a:t>
            </a:fld>
            <a:endParaRPr lang="en-US"/>
          </a:p>
        </p:txBody>
      </p:sp>
    </p:spTree>
    <p:extLst>
      <p:ext uri="{BB962C8B-B14F-4D97-AF65-F5344CB8AC3E}">
        <p14:creationId xmlns:p14="http://schemas.microsoft.com/office/powerpoint/2010/main" val="36337800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656B7-CAAB-AFEF-1DCA-18D6869240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E59CEE-5968-0D59-338E-7E181FE9EE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1FCA55-29BD-F5DA-D455-524F0E59EFF3}"/>
              </a:ext>
            </a:extLst>
          </p:cNvPr>
          <p:cNvSpPr>
            <a:spLocks noGrp="1"/>
          </p:cNvSpPr>
          <p:nvPr>
            <p:ph type="body" idx="1"/>
          </p:nvPr>
        </p:nvSpPr>
        <p:spPr/>
        <p:txBody>
          <a:bodyPr/>
          <a:lstStyle/>
          <a:p>
            <a:r>
              <a:rPr lang="en-US" b="1"/>
              <a:t>Exemplar Response: </a:t>
            </a:r>
            <a:r>
              <a:rPr lang="en-US"/>
              <a:t>Engineers need to think about stakeholders because the stakeholders are who they should be designing for. The stakeholders may also be funding the project.</a:t>
            </a:r>
          </a:p>
        </p:txBody>
      </p:sp>
      <p:sp>
        <p:nvSpPr>
          <p:cNvPr id="4" name="Slide Number Placeholder 3">
            <a:extLst>
              <a:ext uri="{FF2B5EF4-FFF2-40B4-BE49-F238E27FC236}">
                <a16:creationId xmlns:a16="http://schemas.microsoft.com/office/drawing/2014/main" id="{151E7ECE-1700-108D-ECE1-459C759D4382}"/>
              </a:ext>
            </a:extLst>
          </p:cNvPr>
          <p:cNvSpPr>
            <a:spLocks noGrp="1"/>
          </p:cNvSpPr>
          <p:nvPr>
            <p:ph type="sldNum" sz="quarter" idx="5"/>
          </p:nvPr>
        </p:nvSpPr>
        <p:spPr/>
        <p:txBody>
          <a:bodyPr/>
          <a:lstStyle/>
          <a:p>
            <a:fld id="{B11A8DAD-EBF2-4D6E-9CAD-8DDF3BD40A3B}" type="slidenum">
              <a:rPr lang="en-US"/>
              <a:t>13</a:t>
            </a:fld>
            <a:endParaRPr lang="en-US"/>
          </a:p>
        </p:txBody>
      </p:sp>
    </p:spTree>
    <p:extLst>
      <p:ext uri="{BB962C8B-B14F-4D97-AF65-F5344CB8AC3E}">
        <p14:creationId xmlns:p14="http://schemas.microsoft.com/office/powerpoint/2010/main" val="4011125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D1803-918C-A39C-6EC9-C4D4EA4BAB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223A78-227F-045B-F269-D44F398252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C15398-512A-668A-01BD-03C0F759499C}"/>
              </a:ext>
            </a:extLst>
          </p:cNvPr>
          <p:cNvSpPr>
            <a:spLocks noGrp="1"/>
          </p:cNvSpPr>
          <p:nvPr>
            <p:ph type="body" idx="1"/>
          </p:nvPr>
        </p:nvSpPr>
        <p:spPr/>
        <p:txBody>
          <a:bodyPr/>
          <a:lstStyle/>
          <a:p>
            <a:r>
              <a:rPr lang="en-US" b="1"/>
              <a:t>Exemplar Response: </a:t>
            </a:r>
            <a:r>
              <a:rPr lang="en-US"/>
              <a:t>The stakeholders may be funding the project. Stakeholders also can oppose and try to block the project if the engineers make decisions they do not like.</a:t>
            </a:r>
          </a:p>
        </p:txBody>
      </p:sp>
      <p:sp>
        <p:nvSpPr>
          <p:cNvPr id="4" name="Slide Number Placeholder 3">
            <a:extLst>
              <a:ext uri="{FF2B5EF4-FFF2-40B4-BE49-F238E27FC236}">
                <a16:creationId xmlns:a16="http://schemas.microsoft.com/office/drawing/2014/main" id="{381E3848-FE9B-0542-8F16-7FC75AF43EF5}"/>
              </a:ext>
            </a:extLst>
          </p:cNvPr>
          <p:cNvSpPr>
            <a:spLocks noGrp="1"/>
          </p:cNvSpPr>
          <p:nvPr>
            <p:ph type="sldNum" sz="quarter" idx="5"/>
          </p:nvPr>
        </p:nvSpPr>
        <p:spPr/>
        <p:txBody>
          <a:bodyPr/>
          <a:lstStyle/>
          <a:p>
            <a:fld id="{B11A8DAD-EBF2-4D6E-9CAD-8DDF3BD40A3B}" type="slidenum">
              <a:rPr lang="en-US"/>
              <a:t>14</a:t>
            </a:fld>
            <a:endParaRPr lang="en-US"/>
          </a:p>
        </p:txBody>
      </p:sp>
    </p:spTree>
    <p:extLst>
      <p:ext uri="{BB962C8B-B14F-4D97-AF65-F5344CB8AC3E}">
        <p14:creationId xmlns:p14="http://schemas.microsoft.com/office/powerpoint/2010/main" val="3630386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CCB1F-CF70-4D08-A1DE-AB46C7D151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5A2863-9856-D549-D42A-CB8FB5854C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399573-7E4E-B060-B44C-DED16B7BE94D}"/>
              </a:ext>
            </a:extLst>
          </p:cNvPr>
          <p:cNvSpPr>
            <a:spLocks noGrp="1"/>
          </p:cNvSpPr>
          <p:nvPr>
            <p:ph type="body" idx="1"/>
          </p:nvPr>
        </p:nvSpPr>
        <p:spPr/>
        <p:txBody>
          <a:bodyPr/>
          <a:lstStyle/>
          <a:p>
            <a:r>
              <a:rPr lang="en-US" b="1"/>
              <a:t>Exemplar Response: </a:t>
            </a:r>
            <a:r>
              <a:rPr lang="en-US"/>
              <a:t>If stakeholders do not like the decisions that are being made, they could pull funding or refuse to approve the project.</a:t>
            </a:r>
          </a:p>
        </p:txBody>
      </p:sp>
      <p:sp>
        <p:nvSpPr>
          <p:cNvPr id="4" name="Slide Number Placeholder 3">
            <a:extLst>
              <a:ext uri="{FF2B5EF4-FFF2-40B4-BE49-F238E27FC236}">
                <a16:creationId xmlns:a16="http://schemas.microsoft.com/office/drawing/2014/main" id="{6BEE1440-9316-CA3B-EA32-00374D2289BE}"/>
              </a:ext>
            </a:extLst>
          </p:cNvPr>
          <p:cNvSpPr>
            <a:spLocks noGrp="1"/>
          </p:cNvSpPr>
          <p:nvPr>
            <p:ph type="sldNum" sz="quarter" idx="5"/>
          </p:nvPr>
        </p:nvSpPr>
        <p:spPr/>
        <p:txBody>
          <a:bodyPr/>
          <a:lstStyle/>
          <a:p>
            <a:fld id="{B11A8DAD-EBF2-4D6E-9CAD-8DDF3BD40A3B}" type="slidenum">
              <a:rPr lang="en-US"/>
              <a:t>15</a:t>
            </a:fld>
            <a:endParaRPr lang="en-US"/>
          </a:p>
        </p:txBody>
      </p:sp>
    </p:spTree>
    <p:extLst>
      <p:ext uri="{BB962C8B-B14F-4D97-AF65-F5344CB8AC3E}">
        <p14:creationId xmlns:p14="http://schemas.microsoft.com/office/powerpoint/2010/main" val="26248625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B02E8-FD9F-9254-8171-63B39D7E5F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B81DEB-5515-E916-30B5-BDED23BC81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4F137F-1DE3-0A7E-0696-4F46B29B9F48}"/>
              </a:ext>
            </a:extLst>
          </p:cNvPr>
          <p:cNvSpPr>
            <a:spLocks noGrp="1"/>
          </p:cNvSpPr>
          <p:nvPr>
            <p:ph type="body" idx="1"/>
          </p:nvPr>
        </p:nvSpPr>
        <p:spPr/>
        <p:txBody>
          <a:bodyPr/>
          <a:lstStyle/>
          <a:p>
            <a:r>
              <a:rPr lang="en-US" b="1"/>
              <a:t>Exemplar Response: </a:t>
            </a:r>
            <a:r>
              <a:rPr lang="en-US"/>
              <a:t>We will need to think about stakeholders while we complete the project because our project might impact more people than we think.</a:t>
            </a:r>
          </a:p>
        </p:txBody>
      </p:sp>
      <p:sp>
        <p:nvSpPr>
          <p:cNvPr id="4" name="Slide Number Placeholder 3">
            <a:extLst>
              <a:ext uri="{FF2B5EF4-FFF2-40B4-BE49-F238E27FC236}">
                <a16:creationId xmlns:a16="http://schemas.microsoft.com/office/drawing/2014/main" id="{FBF4FC31-7148-2FB8-5919-01ED5CBE3CC7}"/>
              </a:ext>
            </a:extLst>
          </p:cNvPr>
          <p:cNvSpPr>
            <a:spLocks noGrp="1"/>
          </p:cNvSpPr>
          <p:nvPr>
            <p:ph type="sldNum" sz="quarter" idx="5"/>
          </p:nvPr>
        </p:nvSpPr>
        <p:spPr/>
        <p:txBody>
          <a:bodyPr/>
          <a:lstStyle/>
          <a:p>
            <a:fld id="{B11A8DAD-EBF2-4D6E-9CAD-8DDF3BD40A3B}" type="slidenum">
              <a:rPr lang="en-US"/>
              <a:t>16</a:t>
            </a:fld>
            <a:endParaRPr lang="en-US"/>
          </a:p>
        </p:txBody>
      </p:sp>
    </p:spTree>
    <p:extLst>
      <p:ext uri="{BB962C8B-B14F-4D97-AF65-F5344CB8AC3E}">
        <p14:creationId xmlns:p14="http://schemas.microsoft.com/office/powerpoint/2010/main" val="25331386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students that as long as the benefits, or good parts, of a project are larger than the negatives, or problems caused, by the project, stakeholders will usually support engineering projects.</a:t>
            </a:r>
          </a:p>
        </p:txBody>
      </p:sp>
      <p:sp>
        <p:nvSpPr>
          <p:cNvPr id="4" name="Slide Number Placeholder 3"/>
          <p:cNvSpPr>
            <a:spLocks noGrp="1"/>
          </p:cNvSpPr>
          <p:nvPr>
            <p:ph type="sldNum" sz="quarter" idx="5"/>
          </p:nvPr>
        </p:nvSpPr>
        <p:spPr/>
        <p:txBody>
          <a:bodyPr/>
          <a:lstStyle/>
          <a:p>
            <a:fld id="{BE504917-E7EA-4F56-AD6E-1BA457BBAE4C}" type="slidenum">
              <a:rPr lang="en-US"/>
              <a:t>17</a:t>
            </a:fld>
            <a:endParaRPr lang="en-US"/>
          </a:p>
        </p:txBody>
      </p:sp>
    </p:spTree>
    <p:extLst>
      <p:ext uri="{BB962C8B-B14F-4D97-AF65-F5344CB8AC3E}">
        <p14:creationId xmlns:p14="http://schemas.microsoft.com/office/powerpoint/2010/main" val="39828579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Tell students that they will be starting the Junior STEM Challenge when they complete the next Junior STEM Challenge Activity, </a:t>
            </a:r>
            <a:r>
              <a:rPr lang="en-US" i="1"/>
              <a:t>Activity 1: Let’s Get Started</a:t>
            </a:r>
            <a:r>
              <a:rPr lang="en-US"/>
              <a:t>. However, during the Junior STEM Challenge, they will need to think about stakeholders every step of the way.</a:t>
            </a:r>
          </a:p>
        </p:txBody>
      </p:sp>
      <p:sp>
        <p:nvSpPr>
          <p:cNvPr id="4" name="Slide Number Placeholder 3"/>
          <p:cNvSpPr>
            <a:spLocks noGrp="1"/>
          </p:cNvSpPr>
          <p:nvPr>
            <p:ph type="sldNum" sz="quarter" idx="5"/>
          </p:nvPr>
        </p:nvSpPr>
        <p:spPr/>
        <p:txBody>
          <a:bodyPr/>
          <a:lstStyle/>
          <a:p>
            <a:fld id="{BE504917-E7EA-4F56-AD6E-1BA457BBAE4C}" type="slidenum">
              <a:rPr lang="en-US"/>
              <a:t>18</a:t>
            </a:fld>
            <a:endParaRPr lang="en-US"/>
          </a:p>
        </p:txBody>
      </p:sp>
    </p:spTree>
    <p:extLst>
      <p:ext uri="{BB962C8B-B14F-4D97-AF65-F5344CB8AC3E}">
        <p14:creationId xmlns:p14="http://schemas.microsoft.com/office/powerpoint/2010/main" val="16752516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7/24/2026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7/24/2026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7/24/2026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7/24/2026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7/24/2026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C54F4CE-85F0-46ED-80DA-9518C9251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DADD1FCA-8ACB-4958-81DD-4CDD6D3E1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802086" cy="6858000"/>
          </a:xfrm>
          <a:custGeom>
            <a:avLst/>
            <a:gdLst>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9647 w 5734864"/>
              <a:gd name="connsiteY33" fmla="*/ 1936120 h 6858000"/>
              <a:gd name="connsiteX34" fmla="*/ 714660 w 5734864"/>
              <a:gd name="connsiteY34" fmla="*/ 1982709 h 6858000"/>
              <a:gd name="connsiteX35" fmla="*/ 710759 w 5734864"/>
              <a:gd name="connsiteY35" fmla="*/ 2013010 h 6858000"/>
              <a:gd name="connsiteX36" fmla="*/ 697927 w 5734864"/>
              <a:gd name="connsiteY36" fmla="*/ 2069833 h 6858000"/>
              <a:gd name="connsiteX37" fmla="*/ 693594 w 5734864"/>
              <a:gd name="connsiteY37" fmla="*/ 2103731 h 6858000"/>
              <a:gd name="connsiteX38" fmla="*/ 691109 w 5734864"/>
              <a:gd name="connsiteY38" fmla="*/ 2124027 h 6858000"/>
              <a:gd name="connsiteX39" fmla="*/ 676593 w 5734864"/>
              <a:gd name="connsiteY39" fmla="*/ 2176182 h 6858000"/>
              <a:gd name="connsiteX40" fmla="*/ 633227 w 5734864"/>
              <a:gd name="connsiteY40" fmla="*/ 2258036 h 6858000"/>
              <a:gd name="connsiteX41" fmla="*/ 625564 w 5734864"/>
              <a:gd name="connsiteY41" fmla="*/ 2284567 h 6858000"/>
              <a:gd name="connsiteX42" fmla="*/ 627074 w 5734864"/>
              <a:gd name="connsiteY42" fmla="*/ 2289605 h 6858000"/>
              <a:gd name="connsiteX43" fmla="*/ 614574 w 5734864"/>
              <a:gd name="connsiteY43" fmla="*/ 2308717 h 6858000"/>
              <a:gd name="connsiteX44" fmla="*/ 606890 w 5734864"/>
              <a:gd name="connsiteY44" fmla="*/ 2320662 h 6858000"/>
              <a:gd name="connsiteX45" fmla="*/ 605558 w 5734864"/>
              <a:gd name="connsiteY45" fmla="*/ 2327897 h 6858000"/>
              <a:gd name="connsiteX46" fmla="*/ 602202 w 5734864"/>
              <a:gd name="connsiteY46" fmla="*/ 2357749 h 6858000"/>
              <a:gd name="connsiteX47" fmla="*/ 600213 w 5734864"/>
              <a:gd name="connsiteY47" fmla="*/ 2364905 h 6858000"/>
              <a:gd name="connsiteX48" fmla="*/ 597160 w 5734864"/>
              <a:gd name="connsiteY48" fmla="*/ 2388351 h 6858000"/>
              <a:gd name="connsiteX49" fmla="*/ 597982 w 5734864"/>
              <a:gd name="connsiteY49" fmla="*/ 2402296 h 6858000"/>
              <a:gd name="connsiteX50" fmla="*/ 593150 w 5734864"/>
              <a:gd name="connsiteY50" fmla="*/ 2420015 h 6858000"/>
              <a:gd name="connsiteX51" fmla="*/ 592833 w 5734864"/>
              <a:gd name="connsiteY51" fmla="*/ 2422749 h 6858000"/>
              <a:gd name="connsiteX52" fmla="*/ 594479 w 5734864"/>
              <a:gd name="connsiteY52" fmla="*/ 2426002 h 6858000"/>
              <a:gd name="connsiteX53" fmla="*/ 591963 w 5734864"/>
              <a:gd name="connsiteY53" fmla="*/ 2431950 h 6858000"/>
              <a:gd name="connsiteX54" fmla="*/ 591544 w 5734864"/>
              <a:gd name="connsiteY54" fmla="*/ 2433897 h 6858000"/>
              <a:gd name="connsiteX55" fmla="*/ 589519 w 5734864"/>
              <a:gd name="connsiteY55" fmla="*/ 2451398 h 6858000"/>
              <a:gd name="connsiteX56" fmla="*/ 590037 w 5734864"/>
              <a:gd name="connsiteY56" fmla="*/ 2455536 h 6858000"/>
              <a:gd name="connsiteX57" fmla="*/ 588179 w 5734864"/>
              <a:gd name="connsiteY57" fmla="*/ 2462981 h 6858000"/>
              <a:gd name="connsiteX58" fmla="*/ 583434 w 5734864"/>
              <a:gd name="connsiteY58" fmla="*/ 2503991 h 6858000"/>
              <a:gd name="connsiteX59" fmla="*/ 567942 w 5734864"/>
              <a:gd name="connsiteY59" fmla="*/ 2652936 h 6858000"/>
              <a:gd name="connsiteX60" fmla="*/ 573869 w 5734864"/>
              <a:gd name="connsiteY60" fmla="*/ 2670188 h 6858000"/>
              <a:gd name="connsiteX61" fmla="*/ 575243 w 5734864"/>
              <a:gd name="connsiteY61" fmla="*/ 2688114 h 6858000"/>
              <a:gd name="connsiteX62" fmla="*/ 573824 w 5734864"/>
              <a:gd name="connsiteY62" fmla="*/ 2689856 h 6858000"/>
              <a:gd name="connsiteX63" fmla="*/ 570699 w 5734864"/>
              <a:gd name="connsiteY63" fmla="*/ 2709353 h 6858000"/>
              <a:gd name="connsiteX64" fmla="*/ 573192 w 5734864"/>
              <a:gd name="connsiteY64" fmla="*/ 2714527 h 6858000"/>
              <a:gd name="connsiteX65" fmla="*/ 572044 w 5734864"/>
              <a:gd name="connsiteY65" fmla="*/ 2728187 h 6858000"/>
              <a:gd name="connsiteX66" fmla="*/ 572465 w 5734864"/>
              <a:gd name="connsiteY66" fmla="*/ 2755863 h 6858000"/>
              <a:gd name="connsiteX67" fmla="*/ 570028 w 5734864"/>
              <a:gd name="connsiteY67" fmla="*/ 2760324 h 6858000"/>
              <a:gd name="connsiteX68" fmla="*/ 566748 w 5734864"/>
              <a:gd name="connsiteY68" fmla="*/ 2800948 h 6858000"/>
              <a:gd name="connsiteX69" fmla="*/ 565509 w 5734864"/>
              <a:gd name="connsiteY69" fmla="*/ 2801167 h 6858000"/>
              <a:gd name="connsiteX70" fmla="*/ 559367 w 5734864"/>
              <a:gd name="connsiteY70" fmla="*/ 2811129 h 6858000"/>
              <a:gd name="connsiteX71" fmla="*/ 550354 w 5734864"/>
              <a:gd name="connsiteY71" fmla="*/ 2830949 h 6858000"/>
              <a:gd name="connsiteX72" fmla="*/ 514795 w 5734864"/>
              <a:gd name="connsiteY72" fmla="*/ 2872433 h 6858000"/>
              <a:gd name="connsiteX73" fmla="*/ 509875 w 5734864"/>
              <a:gd name="connsiteY73" fmla="*/ 2923099 h 6858000"/>
              <a:gd name="connsiteX74" fmla="*/ 509577 w 5734864"/>
              <a:gd name="connsiteY74" fmla="*/ 2923197 h 6858000"/>
              <a:gd name="connsiteX75" fmla="*/ 507597 w 5734864"/>
              <a:gd name="connsiteY75" fmla="*/ 2931868 h 6858000"/>
              <a:gd name="connsiteX76" fmla="*/ 507379 w 5734864"/>
              <a:gd name="connsiteY76" fmla="*/ 2938322 h 6858000"/>
              <a:gd name="connsiteX77" fmla="*/ 504725 w 5734864"/>
              <a:gd name="connsiteY77" fmla="*/ 2954519 h 6858000"/>
              <a:gd name="connsiteX78" fmla="*/ 502018 w 5734864"/>
              <a:gd name="connsiteY78" fmla="*/ 2959643 h 6858000"/>
              <a:gd name="connsiteX79" fmla="*/ 498360 w 5734864"/>
              <a:gd name="connsiteY79" fmla="*/ 2961019 h 6858000"/>
              <a:gd name="connsiteX80" fmla="*/ 498483 w 5734864"/>
              <a:gd name="connsiteY80" fmla="*/ 2962590 h 6858000"/>
              <a:gd name="connsiteX81" fmla="*/ 484403 w 5734864"/>
              <a:gd name="connsiteY81" fmla="*/ 2990538 h 6858000"/>
              <a:gd name="connsiteX82" fmla="*/ 463075 w 5734864"/>
              <a:gd name="connsiteY82" fmla="*/ 3055956 h 6858000"/>
              <a:gd name="connsiteX83" fmla="*/ 455013 w 5734864"/>
              <a:gd name="connsiteY83" fmla="*/ 3094482 h 6858000"/>
              <a:gd name="connsiteX84" fmla="*/ 428391 w 5734864"/>
              <a:gd name="connsiteY84" fmla="*/ 3198850 h 6858000"/>
              <a:gd name="connsiteX85" fmla="*/ 401440 w 5734864"/>
              <a:gd name="connsiteY85" fmla="*/ 3307560 h 6858000"/>
              <a:gd name="connsiteX86" fmla="*/ 386076 w 5734864"/>
              <a:gd name="connsiteY86" fmla="*/ 3373943 h 6858000"/>
              <a:gd name="connsiteX87" fmla="*/ 374726 w 5734864"/>
              <a:gd name="connsiteY87" fmla="*/ 3381364 h 6858000"/>
              <a:gd name="connsiteX88" fmla="*/ 369145 w 5734864"/>
              <a:gd name="connsiteY88" fmla="*/ 3383729 h 6858000"/>
              <a:gd name="connsiteX89" fmla="*/ 364294 w 5734864"/>
              <a:gd name="connsiteY89" fmla="*/ 3414159 h 6858000"/>
              <a:gd name="connsiteX90" fmla="*/ 366450 w 5734864"/>
              <a:gd name="connsiteY90" fmla="*/ 3436925 h 6858000"/>
              <a:gd name="connsiteX91" fmla="*/ 351743 w 5734864"/>
              <a:gd name="connsiteY91" fmla="*/ 3521619 h 6858000"/>
              <a:gd name="connsiteX92" fmla="*/ 345784 w 5734864"/>
              <a:gd name="connsiteY92" fmla="*/ 3603757 h 6858000"/>
              <a:gd name="connsiteX93" fmla="*/ 344198 w 5734864"/>
              <a:gd name="connsiteY93" fmla="*/ 3652424 h 6858000"/>
              <a:gd name="connsiteX94" fmla="*/ 352450 w 5734864"/>
              <a:gd name="connsiteY94" fmla="*/ 3665222 h 6858000"/>
              <a:gd name="connsiteX95" fmla="*/ 342621 w 5734864"/>
              <a:gd name="connsiteY95" fmla="*/ 3700804 h 6858000"/>
              <a:gd name="connsiteX96" fmla="*/ 341514 w 5734864"/>
              <a:gd name="connsiteY96" fmla="*/ 3734774 h 6858000"/>
              <a:gd name="connsiteX97" fmla="*/ 340607 w 5734864"/>
              <a:gd name="connsiteY97" fmla="*/ 3785153 h 6858000"/>
              <a:gd name="connsiteX98" fmla="*/ 340707 w 5734864"/>
              <a:gd name="connsiteY98" fmla="*/ 3788177 h 6858000"/>
              <a:gd name="connsiteX99" fmla="*/ 340361 w 5734864"/>
              <a:gd name="connsiteY99" fmla="*/ 3798803 h 6858000"/>
              <a:gd name="connsiteX100" fmla="*/ 339642 w 5734864"/>
              <a:gd name="connsiteY100" fmla="*/ 3838750 h 6858000"/>
              <a:gd name="connsiteX101" fmla="*/ 360295 w 5734864"/>
              <a:gd name="connsiteY101" fmla="*/ 4015196 h 6858000"/>
              <a:gd name="connsiteX102" fmla="*/ 339043 w 5734864"/>
              <a:gd name="connsiteY102" fmla="*/ 4052778 h 6858000"/>
              <a:gd name="connsiteX103" fmla="*/ 339343 w 5734864"/>
              <a:gd name="connsiteY103" fmla="*/ 4096257 h 6858000"/>
              <a:gd name="connsiteX104" fmla="*/ 340786 w 5734864"/>
              <a:gd name="connsiteY104" fmla="*/ 4321136 h 6858000"/>
              <a:gd name="connsiteX105" fmla="*/ 343158 w 5734864"/>
              <a:gd name="connsiteY105" fmla="*/ 4429174 h 6858000"/>
              <a:gd name="connsiteX106" fmla="*/ 334599 w 5734864"/>
              <a:gd name="connsiteY106" fmla="*/ 4449938 h 6858000"/>
              <a:gd name="connsiteX107" fmla="*/ 332890 w 5734864"/>
              <a:gd name="connsiteY107" fmla="*/ 4453515 h 6858000"/>
              <a:gd name="connsiteX108" fmla="*/ 331105 w 5734864"/>
              <a:gd name="connsiteY108" fmla="*/ 4467941 h 6858000"/>
              <a:gd name="connsiteX109" fmla="*/ 324289 w 5734864"/>
              <a:gd name="connsiteY109" fmla="*/ 4471861 h 6858000"/>
              <a:gd name="connsiteX110" fmla="*/ 317079 w 5734864"/>
              <a:gd name="connsiteY110" fmla="*/ 4493468 h 6858000"/>
              <a:gd name="connsiteX111" fmla="*/ 315557 w 5734864"/>
              <a:gd name="connsiteY111" fmla="*/ 4520067 h 6858000"/>
              <a:gd name="connsiteX112" fmla="*/ 315240 w 5734864"/>
              <a:gd name="connsiteY112" fmla="*/ 4536872 h 6858000"/>
              <a:gd name="connsiteX113" fmla="*/ 316200 w 5734864"/>
              <a:gd name="connsiteY113" fmla="*/ 4538297 h 6858000"/>
              <a:gd name="connsiteX114" fmla="*/ 317507 w 5734864"/>
              <a:gd name="connsiteY114" fmla="*/ 4547582 h 6858000"/>
              <a:gd name="connsiteX115" fmla="*/ 323078 w 5734864"/>
              <a:gd name="connsiteY115" fmla="*/ 4592102 h 6858000"/>
              <a:gd name="connsiteX116" fmla="*/ 328722 w 5734864"/>
              <a:gd name="connsiteY116" fmla="*/ 4667914 h 6858000"/>
              <a:gd name="connsiteX117" fmla="*/ 335597 w 5734864"/>
              <a:gd name="connsiteY117" fmla="*/ 4695035 h 6858000"/>
              <a:gd name="connsiteX118" fmla="*/ 339485 w 5734864"/>
              <a:gd name="connsiteY118" fmla="*/ 4695979 h 6858000"/>
              <a:gd name="connsiteX119" fmla="*/ 341089 w 5734864"/>
              <a:gd name="connsiteY119" fmla="*/ 4704268 h 6858000"/>
              <a:gd name="connsiteX120" fmla="*/ 342177 w 5734864"/>
              <a:gd name="connsiteY120" fmla="*/ 4706060 h 6858000"/>
              <a:gd name="connsiteX121" fmla="*/ 347751 w 5734864"/>
              <a:gd name="connsiteY121" fmla="*/ 4716754 h 6858000"/>
              <a:gd name="connsiteX122" fmla="*/ 344125 w 5734864"/>
              <a:gd name="connsiteY122" fmla="*/ 4764669 h 6858000"/>
              <a:gd name="connsiteX123" fmla="*/ 340188 w 5734864"/>
              <a:gd name="connsiteY123" fmla="*/ 4779386 h 6858000"/>
              <a:gd name="connsiteX124" fmla="*/ 335146 w 5734864"/>
              <a:gd name="connsiteY124" fmla="*/ 4787491 h 6858000"/>
              <a:gd name="connsiteX125" fmla="*/ 319124 w 5734864"/>
              <a:gd name="connsiteY125" fmla="*/ 4843514 h 6858000"/>
              <a:gd name="connsiteX126" fmla="*/ 305956 w 5734864"/>
              <a:gd name="connsiteY126" fmla="*/ 4881505 h 6858000"/>
              <a:gd name="connsiteX127" fmla="*/ 301062 w 5734864"/>
              <a:gd name="connsiteY127" fmla="*/ 4889332 h 6858000"/>
              <a:gd name="connsiteX128" fmla="*/ 302141 w 5734864"/>
              <a:gd name="connsiteY128" fmla="*/ 4899400 h 6858000"/>
              <a:gd name="connsiteX129" fmla="*/ 304424 w 5734864"/>
              <a:gd name="connsiteY129" fmla="*/ 4902664 h 6858000"/>
              <a:gd name="connsiteX130" fmla="*/ 293123 w 5734864"/>
              <a:gd name="connsiteY130" fmla="*/ 4932769 h 6858000"/>
              <a:gd name="connsiteX131" fmla="*/ 292275 w 5734864"/>
              <a:gd name="connsiteY131" fmla="*/ 4936482 h 6858000"/>
              <a:gd name="connsiteX132" fmla="*/ 288304 w 5734864"/>
              <a:gd name="connsiteY132" fmla="*/ 4962325 h 6858000"/>
              <a:gd name="connsiteX133" fmla="*/ 287420 w 5734864"/>
              <a:gd name="connsiteY133" fmla="*/ 5042193 h 6858000"/>
              <a:gd name="connsiteX134" fmla="*/ 287020 w 5734864"/>
              <a:gd name="connsiteY134" fmla="*/ 5065655 h 6858000"/>
              <a:gd name="connsiteX135" fmla="*/ 288488 w 5734864"/>
              <a:gd name="connsiteY135" fmla="*/ 5082216 h 6858000"/>
              <a:gd name="connsiteX136" fmla="*/ 282763 w 5734864"/>
              <a:gd name="connsiteY136" fmla="*/ 5127114 h 6858000"/>
              <a:gd name="connsiteX137" fmla="*/ 269316 w 5734864"/>
              <a:gd name="connsiteY137" fmla="*/ 5202682 h 6858000"/>
              <a:gd name="connsiteX138" fmla="*/ 269174 w 5734864"/>
              <a:gd name="connsiteY138" fmla="*/ 5230835 h 6858000"/>
              <a:gd name="connsiteX139" fmla="*/ 272679 w 5734864"/>
              <a:gd name="connsiteY139" fmla="*/ 5232660 h 6858000"/>
              <a:gd name="connsiteX140" fmla="*/ 272160 w 5734864"/>
              <a:gd name="connsiteY140" fmla="*/ 5241150 h 6858000"/>
              <a:gd name="connsiteX141" fmla="*/ 272760 w 5734864"/>
              <a:gd name="connsiteY141" fmla="*/ 5243156 h 6858000"/>
              <a:gd name="connsiteX142" fmla="*/ 275462 w 5734864"/>
              <a:gd name="connsiteY142" fmla="*/ 5254919 h 6858000"/>
              <a:gd name="connsiteX143" fmla="*/ 262897 w 5734864"/>
              <a:gd name="connsiteY143" fmla="*/ 5286259 h 6858000"/>
              <a:gd name="connsiteX144" fmla="*/ 252761 w 5734864"/>
              <a:gd name="connsiteY144" fmla="*/ 5357801 h 6858000"/>
              <a:gd name="connsiteX145" fmla="*/ 242360 w 5734864"/>
              <a:gd name="connsiteY145" fmla="*/ 5460080 h 6858000"/>
              <a:gd name="connsiteX146" fmla="*/ 229880 w 5734864"/>
              <a:gd name="connsiteY146" fmla="*/ 5539714 h 6858000"/>
              <a:gd name="connsiteX147" fmla="*/ 204283 w 5734864"/>
              <a:gd name="connsiteY147" fmla="*/ 5639080 h 6858000"/>
              <a:gd name="connsiteX148" fmla="*/ 198948 w 5734864"/>
              <a:gd name="connsiteY148" fmla="*/ 5710958 h 6858000"/>
              <a:gd name="connsiteX149" fmla="*/ 192367 w 5734864"/>
              <a:gd name="connsiteY149" fmla="*/ 5719859 h 6858000"/>
              <a:gd name="connsiteX150" fmla="*/ 188035 w 5734864"/>
              <a:gd name="connsiteY150" fmla="*/ 5729935 h 6858000"/>
              <a:gd name="connsiteX151" fmla="*/ 188428 w 5734864"/>
              <a:gd name="connsiteY151" fmla="*/ 5731182 h 6858000"/>
              <a:gd name="connsiteX152" fmla="*/ 181635 w 5734864"/>
              <a:gd name="connsiteY152" fmla="*/ 5753538 h 6858000"/>
              <a:gd name="connsiteX153" fmla="*/ 169744 w 5734864"/>
              <a:gd name="connsiteY153" fmla="*/ 5796307 h 6858000"/>
              <a:gd name="connsiteX154" fmla="*/ 170351 w 5734864"/>
              <a:gd name="connsiteY154" fmla="*/ 5796644 h 6858000"/>
              <a:gd name="connsiteX155" fmla="*/ 171559 w 5734864"/>
              <a:gd name="connsiteY155" fmla="*/ 5803435 h 6858000"/>
              <a:gd name="connsiteX156" fmla="*/ 172284 w 5734864"/>
              <a:gd name="connsiteY156" fmla="*/ 5816391 h 6858000"/>
              <a:gd name="connsiteX157" fmla="*/ 182542 w 5734864"/>
              <a:gd name="connsiteY157" fmla="*/ 5846382 h 6858000"/>
              <a:gd name="connsiteX158" fmla="*/ 175877 w 5734864"/>
              <a:gd name="connsiteY158" fmla="*/ 5871336 h 6858000"/>
              <a:gd name="connsiteX159" fmla="*/ 174910 w 5734864"/>
              <a:gd name="connsiteY159" fmla="*/ 5876376 h 6858000"/>
              <a:gd name="connsiteX160" fmla="*/ 175047 w 5734864"/>
              <a:gd name="connsiteY160" fmla="*/ 5876483 h 6858000"/>
              <a:gd name="connsiteX161" fmla="*/ 174335 w 5734864"/>
              <a:gd name="connsiteY161" fmla="*/ 5881814 h 6858000"/>
              <a:gd name="connsiteX162" fmla="*/ 171273 w 5734864"/>
              <a:gd name="connsiteY162" fmla="*/ 5895339 h 6858000"/>
              <a:gd name="connsiteX163" fmla="*/ 171658 w 5734864"/>
              <a:gd name="connsiteY163" fmla="*/ 5898749 h 6858000"/>
              <a:gd name="connsiteX164" fmla="*/ 174658 w 5734864"/>
              <a:gd name="connsiteY164" fmla="*/ 5919558 h 6858000"/>
              <a:gd name="connsiteX165" fmla="*/ 169099 w 5734864"/>
              <a:gd name="connsiteY165" fmla="*/ 5984417 h 6858000"/>
              <a:gd name="connsiteX166" fmla="*/ 162007 w 5734864"/>
              <a:gd name="connsiteY166" fmla="*/ 6049043 h 6858000"/>
              <a:gd name="connsiteX167" fmla="*/ 156875 w 5734864"/>
              <a:gd name="connsiteY167" fmla="*/ 6114000 h 6858000"/>
              <a:gd name="connsiteX168" fmla="*/ 165441 w 5734864"/>
              <a:gd name="connsiteY168" fmla="*/ 6146938 h 6858000"/>
              <a:gd name="connsiteX169" fmla="*/ 165177 w 5734864"/>
              <a:gd name="connsiteY169" fmla="*/ 6150658 h 6858000"/>
              <a:gd name="connsiteX170" fmla="*/ 161772 w 5734864"/>
              <a:gd name="connsiteY170" fmla="*/ 6160011 h 6858000"/>
              <a:gd name="connsiteX171" fmla="*/ 160051 w 5734864"/>
              <a:gd name="connsiteY171" fmla="*/ 6163393 h 6858000"/>
              <a:gd name="connsiteX172" fmla="*/ 158473 w 5734864"/>
              <a:gd name="connsiteY172" fmla="*/ 6168628 h 6858000"/>
              <a:gd name="connsiteX173" fmla="*/ 158573 w 5734864"/>
              <a:gd name="connsiteY173" fmla="*/ 6168799 h 6858000"/>
              <a:gd name="connsiteX174" fmla="*/ 146463 w 5734864"/>
              <a:gd name="connsiteY174" fmla="*/ 6196671 h 6858000"/>
              <a:gd name="connsiteX175" fmla="*/ 150209 w 5734864"/>
              <a:gd name="connsiteY175" fmla="*/ 6232365 h 6858000"/>
              <a:gd name="connsiteX176" fmla="*/ 148544 w 5734864"/>
              <a:gd name="connsiteY176" fmla="*/ 6246162 h 6858000"/>
              <a:gd name="connsiteX177" fmla="*/ 148403 w 5734864"/>
              <a:gd name="connsiteY177" fmla="*/ 6253754 h 6858000"/>
              <a:gd name="connsiteX178" fmla="*/ 138880 w 5734864"/>
              <a:gd name="connsiteY178" fmla="*/ 6276449 h 6858000"/>
              <a:gd name="connsiteX179" fmla="*/ 138683 w 5734864"/>
              <a:gd name="connsiteY179" fmla="*/ 6279721 h 6858000"/>
              <a:gd name="connsiteX180" fmla="*/ 130721 w 5734864"/>
              <a:gd name="connsiteY180" fmla="*/ 6293675 h 6858000"/>
              <a:gd name="connsiteX181" fmla="*/ 120717 w 5734864"/>
              <a:gd name="connsiteY181" fmla="*/ 6313967 h 6858000"/>
              <a:gd name="connsiteX182" fmla="*/ 120841 w 5734864"/>
              <a:gd name="connsiteY182" fmla="*/ 6315437 h 6858000"/>
              <a:gd name="connsiteX183" fmla="*/ 115208 w 5734864"/>
              <a:gd name="connsiteY183" fmla="*/ 6324024 h 6858000"/>
              <a:gd name="connsiteX184" fmla="*/ 101217 w 5734864"/>
              <a:gd name="connsiteY184" fmla="*/ 6365923 h 6858000"/>
              <a:gd name="connsiteX185" fmla="*/ 74946 w 5734864"/>
              <a:gd name="connsiteY185" fmla="*/ 6556817 h 6858000"/>
              <a:gd name="connsiteX186" fmla="*/ 16001 w 5734864"/>
              <a:gd name="connsiteY186" fmla="*/ 6808678 h 6858000"/>
              <a:gd name="connsiteX187" fmla="*/ 0 w 5734864"/>
              <a:gd name="connsiteY187" fmla="*/ 6858000 h 6858000"/>
              <a:gd name="connsiteX188" fmla="*/ 5734864 w 5734864"/>
              <a:gd name="connsiteY188" fmla="*/ 685800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6695 w 5734864"/>
              <a:gd name="connsiteY13" fmla="*/ 1035077 h 6858000"/>
              <a:gd name="connsiteX14" fmla="*/ 847865 w 5734864"/>
              <a:gd name="connsiteY14" fmla="*/ 1070795 h 6858000"/>
              <a:gd name="connsiteX15" fmla="*/ 862786 w 5734864"/>
              <a:gd name="connsiteY15" fmla="*/ 1238994 h 6858000"/>
              <a:gd name="connsiteX16" fmla="*/ 859345 w 5734864"/>
              <a:gd name="connsiteY16" fmla="*/ 1380427 h 6858000"/>
              <a:gd name="connsiteX17" fmla="*/ 855172 w 5734864"/>
              <a:gd name="connsiteY17" fmla="*/ 1435262 h 6858000"/>
              <a:gd name="connsiteX18" fmla="*/ 860494 w 5734864"/>
              <a:gd name="connsiteY18" fmla="*/ 1453861 h 6858000"/>
              <a:gd name="connsiteX19" fmla="*/ 853731 w 5734864"/>
              <a:gd name="connsiteY19" fmla="*/ 1467047 h 6858000"/>
              <a:gd name="connsiteX20" fmla="*/ 845847 w 5734864"/>
              <a:gd name="connsiteY20" fmla="*/ 1502307 h 6858000"/>
              <a:gd name="connsiteX21" fmla="*/ 817613 w 5734864"/>
              <a:gd name="connsiteY21" fmla="*/ 1565166 h 6858000"/>
              <a:gd name="connsiteX22" fmla="*/ 804223 w 5734864"/>
              <a:gd name="connsiteY22" fmla="*/ 1601941 h 6858000"/>
              <a:gd name="connsiteX23" fmla="*/ 791773 w 5734864"/>
              <a:gd name="connsiteY23" fmla="*/ 1627005 h 6858000"/>
              <a:gd name="connsiteX24" fmla="*/ 774645 w 5734864"/>
              <a:gd name="connsiteY24" fmla="*/ 1699922 h 6858000"/>
              <a:gd name="connsiteX25" fmla="*/ 752343 w 5734864"/>
              <a:gd name="connsiteY25" fmla="*/ 1824604 h 6858000"/>
              <a:gd name="connsiteX26" fmla="*/ 746254 w 5734864"/>
              <a:gd name="connsiteY26" fmla="*/ 1850222 h 6858000"/>
              <a:gd name="connsiteX27" fmla="*/ 728600 w 5734864"/>
              <a:gd name="connsiteY27" fmla="*/ 1869603 h 6858000"/>
              <a:gd name="connsiteX28" fmla="*/ 724396 w 5734864"/>
              <a:gd name="connsiteY28" fmla="*/ 1883104 h 6858000"/>
              <a:gd name="connsiteX29" fmla="*/ 722165 w 5734864"/>
              <a:gd name="connsiteY29" fmla="*/ 1885924 h 6858000"/>
              <a:gd name="connsiteX30" fmla="*/ 721338 w 5734864"/>
              <a:gd name="connsiteY30" fmla="*/ 1887123 h 6858000"/>
              <a:gd name="connsiteX31" fmla="*/ 714840 w 5734864"/>
              <a:gd name="connsiteY31" fmla="*/ 1902274 h 6858000"/>
              <a:gd name="connsiteX32" fmla="*/ 722847 w 5734864"/>
              <a:gd name="connsiteY32" fmla="*/ 1929891 h 6858000"/>
              <a:gd name="connsiteX33" fmla="*/ 714660 w 5734864"/>
              <a:gd name="connsiteY33" fmla="*/ 1982709 h 6858000"/>
              <a:gd name="connsiteX34" fmla="*/ 710759 w 5734864"/>
              <a:gd name="connsiteY34" fmla="*/ 2013010 h 6858000"/>
              <a:gd name="connsiteX35" fmla="*/ 697927 w 5734864"/>
              <a:gd name="connsiteY35" fmla="*/ 2069833 h 6858000"/>
              <a:gd name="connsiteX36" fmla="*/ 693594 w 5734864"/>
              <a:gd name="connsiteY36" fmla="*/ 2103731 h 6858000"/>
              <a:gd name="connsiteX37" fmla="*/ 691109 w 5734864"/>
              <a:gd name="connsiteY37" fmla="*/ 2124027 h 6858000"/>
              <a:gd name="connsiteX38" fmla="*/ 676593 w 5734864"/>
              <a:gd name="connsiteY38" fmla="*/ 2176182 h 6858000"/>
              <a:gd name="connsiteX39" fmla="*/ 633227 w 5734864"/>
              <a:gd name="connsiteY39" fmla="*/ 2258036 h 6858000"/>
              <a:gd name="connsiteX40" fmla="*/ 625564 w 5734864"/>
              <a:gd name="connsiteY40" fmla="*/ 2284567 h 6858000"/>
              <a:gd name="connsiteX41" fmla="*/ 627074 w 5734864"/>
              <a:gd name="connsiteY41" fmla="*/ 2289605 h 6858000"/>
              <a:gd name="connsiteX42" fmla="*/ 614574 w 5734864"/>
              <a:gd name="connsiteY42" fmla="*/ 2308717 h 6858000"/>
              <a:gd name="connsiteX43" fmla="*/ 606890 w 5734864"/>
              <a:gd name="connsiteY43" fmla="*/ 2320662 h 6858000"/>
              <a:gd name="connsiteX44" fmla="*/ 605558 w 5734864"/>
              <a:gd name="connsiteY44" fmla="*/ 2327897 h 6858000"/>
              <a:gd name="connsiteX45" fmla="*/ 602202 w 5734864"/>
              <a:gd name="connsiteY45" fmla="*/ 2357749 h 6858000"/>
              <a:gd name="connsiteX46" fmla="*/ 600213 w 5734864"/>
              <a:gd name="connsiteY46" fmla="*/ 2364905 h 6858000"/>
              <a:gd name="connsiteX47" fmla="*/ 597160 w 5734864"/>
              <a:gd name="connsiteY47" fmla="*/ 2388351 h 6858000"/>
              <a:gd name="connsiteX48" fmla="*/ 597982 w 5734864"/>
              <a:gd name="connsiteY48" fmla="*/ 2402296 h 6858000"/>
              <a:gd name="connsiteX49" fmla="*/ 593150 w 5734864"/>
              <a:gd name="connsiteY49" fmla="*/ 2420015 h 6858000"/>
              <a:gd name="connsiteX50" fmla="*/ 592833 w 5734864"/>
              <a:gd name="connsiteY50" fmla="*/ 2422749 h 6858000"/>
              <a:gd name="connsiteX51" fmla="*/ 594479 w 5734864"/>
              <a:gd name="connsiteY51" fmla="*/ 2426002 h 6858000"/>
              <a:gd name="connsiteX52" fmla="*/ 591963 w 5734864"/>
              <a:gd name="connsiteY52" fmla="*/ 2431950 h 6858000"/>
              <a:gd name="connsiteX53" fmla="*/ 591544 w 5734864"/>
              <a:gd name="connsiteY53" fmla="*/ 2433897 h 6858000"/>
              <a:gd name="connsiteX54" fmla="*/ 589519 w 5734864"/>
              <a:gd name="connsiteY54" fmla="*/ 2451398 h 6858000"/>
              <a:gd name="connsiteX55" fmla="*/ 590037 w 5734864"/>
              <a:gd name="connsiteY55" fmla="*/ 2455536 h 6858000"/>
              <a:gd name="connsiteX56" fmla="*/ 588179 w 5734864"/>
              <a:gd name="connsiteY56" fmla="*/ 2462981 h 6858000"/>
              <a:gd name="connsiteX57" fmla="*/ 583434 w 5734864"/>
              <a:gd name="connsiteY57" fmla="*/ 2503991 h 6858000"/>
              <a:gd name="connsiteX58" fmla="*/ 567942 w 5734864"/>
              <a:gd name="connsiteY58" fmla="*/ 2652936 h 6858000"/>
              <a:gd name="connsiteX59" fmla="*/ 573869 w 5734864"/>
              <a:gd name="connsiteY59" fmla="*/ 2670188 h 6858000"/>
              <a:gd name="connsiteX60" fmla="*/ 575243 w 5734864"/>
              <a:gd name="connsiteY60" fmla="*/ 2688114 h 6858000"/>
              <a:gd name="connsiteX61" fmla="*/ 573824 w 5734864"/>
              <a:gd name="connsiteY61" fmla="*/ 2689856 h 6858000"/>
              <a:gd name="connsiteX62" fmla="*/ 570699 w 5734864"/>
              <a:gd name="connsiteY62" fmla="*/ 2709353 h 6858000"/>
              <a:gd name="connsiteX63" fmla="*/ 573192 w 5734864"/>
              <a:gd name="connsiteY63" fmla="*/ 2714527 h 6858000"/>
              <a:gd name="connsiteX64" fmla="*/ 572044 w 5734864"/>
              <a:gd name="connsiteY64" fmla="*/ 2728187 h 6858000"/>
              <a:gd name="connsiteX65" fmla="*/ 572465 w 5734864"/>
              <a:gd name="connsiteY65" fmla="*/ 2755863 h 6858000"/>
              <a:gd name="connsiteX66" fmla="*/ 570028 w 5734864"/>
              <a:gd name="connsiteY66" fmla="*/ 2760324 h 6858000"/>
              <a:gd name="connsiteX67" fmla="*/ 566748 w 5734864"/>
              <a:gd name="connsiteY67" fmla="*/ 2800948 h 6858000"/>
              <a:gd name="connsiteX68" fmla="*/ 565509 w 5734864"/>
              <a:gd name="connsiteY68" fmla="*/ 2801167 h 6858000"/>
              <a:gd name="connsiteX69" fmla="*/ 559367 w 5734864"/>
              <a:gd name="connsiteY69" fmla="*/ 2811129 h 6858000"/>
              <a:gd name="connsiteX70" fmla="*/ 550354 w 5734864"/>
              <a:gd name="connsiteY70" fmla="*/ 2830949 h 6858000"/>
              <a:gd name="connsiteX71" fmla="*/ 514795 w 5734864"/>
              <a:gd name="connsiteY71" fmla="*/ 2872433 h 6858000"/>
              <a:gd name="connsiteX72" fmla="*/ 509875 w 5734864"/>
              <a:gd name="connsiteY72" fmla="*/ 2923099 h 6858000"/>
              <a:gd name="connsiteX73" fmla="*/ 509577 w 5734864"/>
              <a:gd name="connsiteY73" fmla="*/ 2923197 h 6858000"/>
              <a:gd name="connsiteX74" fmla="*/ 507597 w 5734864"/>
              <a:gd name="connsiteY74" fmla="*/ 2931868 h 6858000"/>
              <a:gd name="connsiteX75" fmla="*/ 507379 w 5734864"/>
              <a:gd name="connsiteY75" fmla="*/ 2938322 h 6858000"/>
              <a:gd name="connsiteX76" fmla="*/ 504725 w 5734864"/>
              <a:gd name="connsiteY76" fmla="*/ 2954519 h 6858000"/>
              <a:gd name="connsiteX77" fmla="*/ 502018 w 5734864"/>
              <a:gd name="connsiteY77" fmla="*/ 2959643 h 6858000"/>
              <a:gd name="connsiteX78" fmla="*/ 498360 w 5734864"/>
              <a:gd name="connsiteY78" fmla="*/ 2961019 h 6858000"/>
              <a:gd name="connsiteX79" fmla="*/ 498483 w 5734864"/>
              <a:gd name="connsiteY79" fmla="*/ 2962590 h 6858000"/>
              <a:gd name="connsiteX80" fmla="*/ 484403 w 5734864"/>
              <a:gd name="connsiteY80" fmla="*/ 2990538 h 6858000"/>
              <a:gd name="connsiteX81" fmla="*/ 463075 w 5734864"/>
              <a:gd name="connsiteY81" fmla="*/ 3055956 h 6858000"/>
              <a:gd name="connsiteX82" fmla="*/ 455013 w 5734864"/>
              <a:gd name="connsiteY82" fmla="*/ 3094482 h 6858000"/>
              <a:gd name="connsiteX83" fmla="*/ 428391 w 5734864"/>
              <a:gd name="connsiteY83" fmla="*/ 3198850 h 6858000"/>
              <a:gd name="connsiteX84" fmla="*/ 401440 w 5734864"/>
              <a:gd name="connsiteY84" fmla="*/ 3307560 h 6858000"/>
              <a:gd name="connsiteX85" fmla="*/ 386076 w 5734864"/>
              <a:gd name="connsiteY85" fmla="*/ 3373943 h 6858000"/>
              <a:gd name="connsiteX86" fmla="*/ 374726 w 5734864"/>
              <a:gd name="connsiteY86" fmla="*/ 3381364 h 6858000"/>
              <a:gd name="connsiteX87" fmla="*/ 369145 w 5734864"/>
              <a:gd name="connsiteY87" fmla="*/ 3383729 h 6858000"/>
              <a:gd name="connsiteX88" fmla="*/ 364294 w 5734864"/>
              <a:gd name="connsiteY88" fmla="*/ 3414159 h 6858000"/>
              <a:gd name="connsiteX89" fmla="*/ 366450 w 5734864"/>
              <a:gd name="connsiteY89" fmla="*/ 3436925 h 6858000"/>
              <a:gd name="connsiteX90" fmla="*/ 351743 w 5734864"/>
              <a:gd name="connsiteY90" fmla="*/ 3521619 h 6858000"/>
              <a:gd name="connsiteX91" fmla="*/ 345784 w 5734864"/>
              <a:gd name="connsiteY91" fmla="*/ 3603757 h 6858000"/>
              <a:gd name="connsiteX92" fmla="*/ 344198 w 5734864"/>
              <a:gd name="connsiteY92" fmla="*/ 3652424 h 6858000"/>
              <a:gd name="connsiteX93" fmla="*/ 352450 w 5734864"/>
              <a:gd name="connsiteY93" fmla="*/ 3665222 h 6858000"/>
              <a:gd name="connsiteX94" fmla="*/ 342621 w 5734864"/>
              <a:gd name="connsiteY94" fmla="*/ 3700804 h 6858000"/>
              <a:gd name="connsiteX95" fmla="*/ 341514 w 5734864"/>
              <a:gd name="connsiteY95" fmla="*/ 3734774 h 6858000"/>
              <a:gd name="connsiteX96" fmla="*/ 340607 w 5734864"/>
              <a:gd name="connsiteY96" fmla="*/ 3785153 h 6858000"/>
              <a:gd name="connsiteX97" fmla="*/ 340707 w 5734864"/>
              <a:gd name="connsiteY97" fmla="*/ 3788177 h 6858000"/>
              <a:gd name="connsiteX98" fmla="*/ 340361 w 5734864"/>
              <a:gd name="connsiteY98" fmla="*/ 3798803 h 6858000"/>
              <a:gd name="connsiteX99" fmla="*/ 339642 w 5734864"/>
              <a:gd name="connsiteY99" fmla="*/ 3838750 h 6858000"/>
              <a:gd name="connsiteX100" fmla="*/ 360295 w 5734864"/>
              <a:gd name="connsiteY100" fmla="*/ 4015196 h 6858000"/>
              <a:gd name="connsiteX101" fmla="*/ 339043 w 5734864"/>
              <a:gd name="connsiteY101" fmla="*/ 4052778 h 6858000"/>
              <a:gd name="connsiteX102" fmla="*/ 339343 w 5734864"/>
              <a:gd name="connsiteY102" fmla="*/ 4096257 h 6858000"/>
              <a:gd name="connsiteX103" fmla="*/ 340786 w 5734864"/>
              <a:gd name="connsiteY103" fmla="*/ 4321136 h 6858000"/>
              <a:gd name="connsiteX104" fmla="*/ 343158 w 5734864"/>
              <a:gd name="connsiteY104" fmla="*/ 4429174 h 6858000"/>
              <a:gd name="connsiteX105" fmla="*/ 334599 w 5734864"/>
              <a:gd name="connsiteY105" fmla="*/ 4449938 h 6858000"/>
              <a:gd name="connsiteX106" fmla="*/ 332890 w 5734864"/>
              <a:gd name="connsiteY106" fmla="*/ 4453515 h 6858000"/>
              <a:gd name="connsiteX107" fmla="*/ 331105 w 5734864"/>
              <a:gd name="connsiteY107" fmla="*/ 4467941 h 6858000"/>
              <a:gd name="connsiteX108" fmla="*/ 324289 w 5734864"/>
              <a:gd name="connsiteY108" fmla="*/ 4471861 h 6858000"/>
              <a:gd name="connsiteX109" fmla="*/ 317079 w 5734864"/>
              <a:gd name="connsiteY109" fmla="*/ 4493468 h 6858000"/>
              <a:gd name="connsiteX110" fmla="*/ 315557 w 5734864"/>
              <a:gd name="connsiteY110" fmla="*/ 4520067 h 6858000"/>
              <a:gd name="connsiteX111" fmla="*/ 315240 w 5734864"/>
              <a:gd name="connsiteY111" fmla="*/ 4536872 h 6858000"/>
              <a:gd name="connsiteX112" fmla="*/ 316200 w 5734864"/>
              <a:gd name="connsiteY112" fmla="*/ 4538297 h 6858000"/>
              <a:gd name="connsiteX113" fmla="*/ 317507 w 5734864"/>
              <a:gd name="connsiteY113" fmla="*/ 4547582 h 6858000"/>
              <a:gd name="connsiteX114" fmla="*/ 323078 w 5734864"/>
              <a:gd name="connsiteY114" fmla="*/ 4592102 h 6858000"/>
              <a:gd name="connsiteX115" fmla="*/ 328722 w 5734864"/>
              <a:gd name="connsiteY115" fmla="*/ 4667914 h 6858000"/>
              <a:gd name="connsiteX116" fmla="*/ 335597 w 5734864"/>
              <a:gd name="connsiteY116" fmla="*/ 4695035 h 6858000"/>
              <a:gd name="connsiteX117" fmla="*/ 339485 w 5734864"/>
              <a:gd name="connsiteY117" fmla="*/ 4695979 h 6858000"/>
              <a:gd name="connsiteX118" fmla="*/ 341089 w 5734864"/>
              <a:gd name="connsiteY118" fmla="*/ 4704268 h 6858000"/>
              <a:gd name="connsiteX119" fmla="*/ 342177 w 5734864"/>
              <a:gd name="connsiteY119" fmla="*/ 4706060 h 6858000"/>
              <a:gd name="connsiteX120" fmla="*/ 347751 w 5734864"/>
              <a:gd name="connsiteY120" fmla="*/ 4716754 h 6858000"/>
              <a:gd name="connsiteX121" fmla="*/ 344125 w 5734864"/>
              <a:gd name="connsiteY121" fmla="*/ 4764669 h 6858000"/>
              <a:gd name="connsiteX122" fmla="*/ 340188 w 5734864"/>
              <a:gd name="connsiteY122" fmla="*/ 4779386 h 6858000"/>
              <a:gd name="connsiteX123" fmla="*/ 335146 w 5734864"/>
              <a:gd name="connsiteY123" fmla="*/ 4787491 h 6858000"/>
              <a:gd name="connsiteX124" fmla="*/ 319124 w 5734864"/>
              <a:gd name="connsiteY124" fmla="*/ 4843514 h 6858000"/>
              <a:gd name="connsiteX125" fmla="*/ 305956 w 5734864"/>
              <a:gd name="connsiteY125" fmla="*/ 4881505 h 6858000"/>
              <a:gd name="connsiteX126" fmla="*/ 301062 w 5734864"/>
              <a:gd name="connsiteY126" fmla="*/ 4889332 h 6858000"/>
              <a:gd name="connsiteX127" fmla="*/ 302141 w 5734864"/>
              <a:gd name="connsiteY127" fmla="*/ 4899400 h 6858000"/>
              <a:gd name="connsiteX128" fmla="*/ 304424 w 5734864"/>
              <a:gd name="connsiteY128" fmla="*/ 4902664 h 6858000"/>
              <a:gd name="connsiteX129" fmla="*/ 293123 w 5734864"/>
              <a:gd name="connsiteY129" fmla="*/ 4932769 h 6858000"/>
              <a:gd name="connsiteX130" fmla="*/ 292275 w 5734864"/>
              <a:gd name="connsiteY130" fmla="*/ 4936482 h 6858000"/>
              <a:gd name="connsiteX131" fmla="*/ 288304 w 5734864"/>
              <a:gd name="connsiteY131" fmla="*/ 4962325 h 6858000"/>
              <a:gd name="connsiteX132" fmla="*/ 287420 w 5734864"/>
              <a:gd name="connsiteY132" fmla="*/ 5042193 h 6858000"/>
              <a:gd name="connsiteX133" fmla="*/ 287020 w 5734864"/>
              <a:gd name="connsiteY133" fmla="*/ 5065655 h 6858000"/>
              <a:gd name="connsiteX134" fmla="*/ 288488 w 5734864"/>
              <a:gd name="connsiteY134" fmla="*/ 5082216 h 6858000"/>
              <a:gd name="connsiteX135" fmla="*/ 282763 w 5734864"/>
              <a:gd name="connsiteY135" fmla="*/ 5127114 h 6858000"/>
              <a:gd name="connsiteX136" fmla="*/ 269316 w 5734864"/>
              <a:gd name="connsiteY136" fmla="*/ 5202682 h 6858000"/>
              <a:gd name="connsiteX137" fmla="*/ 269174 w 5734864"/>
              <a:gd name="connsiteY137" fmla="*/ 5230835 h 6858000"/>
              <a:gd name="connsiteX138" fmla="*/ 272679 w 5734864"/>
              <a:gd name="connsiteY138" fmla="*/ 5232660 h 6858000"/>
              <a:gd name="connsiteX139" fmla="*/ 272160 w 5734864"/>
              <a:gd name="connsiteY139" fmla="*/ 5241150 h 6858000"/>
              <a:gd name="connsiteX140" fmla="*/ 272760 w 5734864"/>
              <a:gd name="connsiteY140" fmla="*/ 5243156 h 6858000"/>
              <a:gd name="connsiteX141" fmla="*/ 275462 w 5734864"/>
              <a:gd name="connsiteY141" fmla="*/ 5254919 h 6858000"/>
              <a:gd name="connsiteX142" fmla="*/ 262897 w 5734864"/>
              <a:gd name="connsiteY142" fmla="*/ 5286259 h 6858000"/>
              <a:gd name="connsiteX143" fmla="*/ 252761 w 5734864"/>
              <a:gd name="connsiteY143" fmla="*/ 5357801 h 6858000"/>
              <a:gd name="connsiteX144" fmla="*/ 242360 w 5734864"/>
              <a:gd name="connsiteY144" fmla="*/ 5460080 h 6858000"/>
              <a:gd name="connsiteX145" fmla="*/ 229880 w 5734864"/>
              <a:gd name="connsiteY145" fmla="*/ 5539714 h 6858000"/>
              <a:gd name="connsiteX146" fmla="*/ 204283 w 5734864"/>
              <a:gd name="connsiteY146" fmla="*/ 5639080 h 6858000"/>
              <a:gd name="connsiteX147" fmla="*/ 198948 w 5734864"/>
              <a:gd name="connsiteY147" fmla="*/ 5710958 h 6858000"/>
              <a:gd name="connsiteX148" fmla="*/ 192367 w 5734864"/>
              <a:gd name="connsiteY148" fmla="*/ 5719859 h 6858000"/>
              <a:gd name="connsiteX149" fmla="*/ 188035 w 5734864"/>
              <a:gd name="connsiteY149" fmla="*/ 5729935 h 6858000"/>
              <a:gd name="connsiteX150" fmla="*/ 188428 w 5734864"/>
              <a:gd name="connsiteY150" fmla="*/ 5731182 h 6858000"/>
              <a:gd name="connsiteX151" fmla="*/ 181635 w 5734864"/>
              <a:gd name="connsiteY151" fmla="*/ 5753538 h 6858000"/>
              <a:gd name="connsiteX152" fmla="*/ 169744 w 5734864"/>
              <a:gd name="connsiteY152" fmla="*/ 5796307 h 6858000"/>
              <a:gd name="connsiteX153" fmla="*/ 170351 w 5734864"/>
              <a:gd name="connsiteY153" fmla="*/ 5796644 h 6858000"/>
              <a:gd name="connsiteX154" fmla="*/ 171559 w 5734864"/>
              <a:gd name="connsiteY154" fmla="*/ 5803435 h 6858000"/>
              <a:gd name="connsiteX155" fmla="*/ 172284 w 5734864"/>
              <a:gd name="connsiteY155" fmla="*/ 5816391 h 6858000"/>
              <a:gd name="connsiteX156" fmla="*/ 182542 w 5734864"/>
              <a:gd name="connsiteY156" fmla="*/ 5846382 h 6858000"/>
              <a:gd name="connsiteX157" fmla="*/ 175877 w 5734864"/>
              <a:gd name="connsiteY157" fmla="*/ 5871336 h 6858000"/>
              <a:gd name="connsiteX158" fmla="*/ 174910 w 5734864"/>
              <a:gd name="connsiteY158" fmla="*/ 5876376 h 6858000"/>
              <a:gd name="connsiteX159" fmla="*/ 175047 w 5734864"/>
              <a:gd name="connsiteY159" fmla="*/ 5876483 h 6858000"/>
              <a:gd name="connsiteX160" fmla="*/ 174335 w 5734864"/>
              <a:gd name="connsiteY160" fmla="*/ 5881814 h 6858000"/>
              <a:gd name="connsiteX161" fmla="*/ 171273 w 5734864"/>
              <a:gd name="connsiteY161" fmla="*/ 5895339 h 6858000"/>
              <a:gd name="connsiteX162" fmla="*/ 171658 w 5734864"/>
              <a:gd name="connsiteY162" fmla="*/ 5898749 h 6858000"/>
              <a:gd name="connsiteX163" fmla="*/ 174658 w 5734864"/>
              <a:gd name="connsiteY163" fmla="*/ 5919558 h 6858000"/>
              <a:gd name="connsiteX164" fmla="*/ 169099 w 5734864"/>
              <a:gd name="connsiteY164" fmla="*/ 5984417 h 6858000"/>
              <a:gd name="connsiteX165" fmla="*/ 162007 w 5734864"/>
              <a:gd name="connsiteY165" fmla="*/ 6049043 h 6858000"/>
              <a:gd name="connsiteX166" fmla="*/ 156875 w 5734864"/>
              <a:gd name="connsiteY166" fmla="*/ 6114000 h 6858000"/>
              <a:gd name="connsiteX167" fmla="*/ 165441 w 5734864"/>
              <a:gd name="connsiteY167" fmla="*/ 6146938 h 6858000"/>
              <a:gd name="connsiteX168" fmla="*/ 165177 w 5734864"/>
              <a:gd name="connsiteY168" fmla="*/ 6150658 h 6858000"/>
              <a:gd name="connsiteX169" fmla="*/ 161772 w 5734864"/>
              <a:gd name="connsiteY169" fmla="*/ 6160011 h 6858000"/>
              <a:gd name="connsiteX170" fmla="*/ 160051 w 5734864"/>
              <a:gd name="connsiteY170" fmla="*/ 6163393 h 6858000"/>
              <a:gd name="connsiteX171" fmla="*/ 158473 w 5734864"/>
              <a:gd name="connsiteY171" fmla="*/ 6168628 h 6858000"/>
              <a:gd name="connsiteX172" fmla="*/ 158573 w 5734864"/>
              <a:gd name="connsiteY172" fmla="*/ 6168799 h 6858000"/>
              <a:gd name="connsiteX173" fmla="*/ 146463 w 5734864"/>
              <a:gd name="connsiteY173" fmla="*/ 6196671 h 6858000"/>
              <a:gd name="connsiteX174" fmla="*/ 150209 w 5734864"/>
              <a:gd name="connsiteY174" fmla="*/ 6232365 h 6858000"/>
              <a:gd name="connsiteX175" fmla="*/ 148544 w 5734864"/>
              <a:gd name="connsiteY175" fmla="*/ 6246162 h 6858000"/>
              <a:gd name="connsiteX176" fmla="*/ 148403 w 5734864"/>
              <a:gd name="connsiteY176" fmla="*/ 6253754 h 6858000"/>
              <a:gd name="connsiteX177" fmla="*/ 138880 w 5734864"/>
              <a:gd name="connsiteY177" fmla="*/ 6276449 h 6858000"/>
              <a:gd name="connsiteX178" fmla="*/ 138683 w 5734864"/>
              <a:gd name="connsiteY178" fmla="*/ 6279721 h 6858000"/>
              <a:gd name="connsiteX179" fmla="*/ 130721 w 5734864"/>
              <a:gd name="connsiteY179" fmla="*/ 6293675 h 6858000"/>
              <a:gd name="connsiteX180" fmla="*/ 120717 w 5734864"/>
              <a:gd name="connsiteY180" fmla="*/ 6313967 h 6858000"/>
              <a:gd name="connsiteX181" fmla="*/ 120841 w 5734864"/>
              <a:gd name="connsiteY181" fmla="*/ 6315437 h 6858000"/>
              <a:gd name="connsiteX182" fmla="*/ 115208 w 5734864"/>
              <a:gd name="connsiteY182" fmla="*/ 6324024 h 6858000"/>
              <a:gd name="connsiteX183" fmla="*/ 101217 w 5734864"/>
              <a:gd name="connsiteY183" fmla="*/ 6365923 h 6858000"/>
              <a:gd name="connsiteX184" fmla="*/ 74946 w 5734864"/>
              <a:gd name="connsiteY184" fmla="*/ 6556817 h 6858000"/>
              <a:gd name="connsiteX185" fmla="*/ 16001 w 5734864"/>
              <a:gd name="connsiteY185" fmla="*/ 6808678 h 6858000"/>
              <a:gd name="connsiteX186" fmla="*/ 0 w 5734864"/>
              <a:gd name="connsiteY186" fmla="*/ 6858000 h 6858000"/>
              <a:gd name="connsiteX187" fmla="*/ 5734864 w 5734864"/>
              <a:gd name="connsiteY187" fmla="*/ 6858000 h 6858000"/>
              <a:gd name="connsiteX188" fmla="*/ 5734864 w 5734864"/>
              <a:gd name="connsiteY188" fmla="*/ 0 h 6858000"/>
              <a:gd name="connsiteX0" fmla="*/ 5734864 w 5734864"/>
              <a:gd name="connsiteY0" fmla="*/ 0 h 6858000"/>
              <a:gd name="connsiteX1" fmla="*/ 771611 w 5734864"/>
              <a:gd name="connsiteY1" fmla="*/ 0 h 6858000"/>
              <a:gd name="connsiteX2" fmla="*/ 771679 w 5734864"/>
              <a:gd name="connsiteY2" fmla="*/ 49108 h 6858000"/>
              <a:gd name="connsiteX3" fmla="*/ 794248 w 5734864"/>
              <a:gd name="connsiteY3" fmla="*/ 200968 h 6858000"/>
              <a:gd name="connsiteX4" fmla="*/ 801749 w 5734864"/>
              <a:gd name="connsiteY4" fmla="*/ 414071 h 6858000"/>
              <a:gd name="connsiteX5" fmla="*/ 818548 w 5734864"/>
              <a:gd name="connsiteY5" fmla="*/ 585467 h 6858000"/>
              <a:gd name="connsiteX6" fmla="*/ 857476 w 5734864"/>
              <a:gd name="connsiteY6" fmla="*/ 800623 h 6858000"/>
              <a:gd name="connsiteX7" fmla="*/ 851083 w 5734864"/>
              <a:gd name="connsiteY7" fmla="*/ 878903 h 6858000"/>
              <a:gd name="connsiteX8" fmla="*/ 873564 w 5734864"/>
              <a:gd name="connsiteY8" fmla="*/ 943826 h 6858000"/>
              <a:gd name="connsiteX9" fmla="*/ 864705 w 5734864"/>
              <a:gd name="connsiteY9" fmla="*/ 973328 h 6858000"/>
              <a:gd name="connsiteX10" fmla="*/ 862869 w 5734864"/>
              <a:gd name="connsiteY10" fmla="*/ 978457 h 6858000"/>
              <a:gd name="connsiteX11" fmla="*/ 862233 w 5734864"/>
              <a:gd name="connsiteY11" fmla="*/ 998041 h 6858000"/>
              <a:gd name="connsiteX12" fmla="*/ 853665 w 5734864"/>
              <a:gd name="connsiteY12" fmla="*/ 1004750 h 6858000"/>
              <a:gd name="connsiteX13" fmla="*/ 847865 w 5734864"/>
              <a:gd name="connsiteY13" fmla="*/ 1070795 h 6858000"/>
              <a:gd name="connsiteX14" fmla="*/ 862786 w 5734864"/>
              <a:gd name="connsiteY14" fmla="*/ 1238994 h 6858000"/>
              <a:gd name="connsiteX15" fmla="*/ 859345 w 5734864"/>
              <a:gd name="connsiteY15" fmla="*/ 1380427 h 6858000"/>
              <a:gd name="connsiteX16" fmla="*/ 855172 w 5734864"/>
              <a:gd name="connsiteY16" fmla="*/ 1435262 h 6858000"/>
              <a:gd name="connsiteX17" fmla="*/ 860494 w 5734864"/>
              <a:gd name="connsiteY17" fmla="*/ 1453861 h 6858000"/>
              <a:gd name="connsiteX18" fmla="*/ 853731 w 5734864"/>
              <a:gd name="connsiteY18" fmla="*/ 1467047 h 6858000"/>
              <a:gd name="connsiteX19" fmla="*/ 845847 w 5734864"/>
              <a:gd name="connsiteY19" fmla="*/ 1502307 h 6858000"/>
              <a:gd name="connsiteX20" fmla="*/ 817613 w 5734864"/>
              <a:gd name="connsiteY20" fmla="*/ 1565166 h 6858000"/>
              <a:gd name="connsiteX21" fmla="*/ 804223 w 5734864"/>
              <a:gd name="connsiteY21" fmla="*/ 1601941 h 6858000"/>
              <a:gd name="connsiteX22" fmla="*/ 791773 w 5734864"/>
              <a:gd name="connsiteY22" fmla="*/ 1627005 h 6858000"/>
              <a:gd name="connsiteX23" fmla="*/ 774645 w 5734864"/>
              <a:gd name="connsiteY23" fmla="*/ 1699922 h 6858000"/>
              <a:gd name="connsiteX24" fmla="*/ 752343 w 5734864"/>
              <a:gd name="connsiteY24" fmla="*/ 1824604 h 6858000"/>
              <a:gd name="connsiteX25" fmla="*/ 746254 w 5734864"/>
              <a:gd name="connsiteY25" fmla="*/ 1850222 h 6858000"/>
              <a:gd name="connsiteX26" fmla="*/ 728600 w 5734864"/>
              <a:gd name="connsiteY26" fmla="*/ 1869603 h 6858000"/>
              <a:gd name="connsiteX27" fmla="*/ 724396 w 5734864"/>
              <a:gd name="connsiteY27" fmla="*/ 1883104 h 6858000"/>
              <a:gd name="connsiteX28" fmla="*/ 722165 w 5734864"/>
              <a:gd name="connsiteY28" fmla="*/ 1885924 h 6858000"/>
              <a:gd name="connsiteX29" fmla="*/ 721338 w 5734864"/>
              <a:gd name="connsiteY29" fmla="*/ 1887123 h 6858000"/>
              <a:gd name="connsiteX30" fmla="*/ 714840 w 5734864"/>
              <a:gd name="connsiteY30" fmla="*/ 1902274 h 6858000"/>
              <a:gd name="connsiteX31" fmla="*/ 722847 w 5734864"/>
              <a:gd name="connsiteY31" fmla="*/ 1929891 h 6858000"/>
              <a:gd name="connsiteX32" fmla="*/ 714660 w 5734864"/>
              <a:gd name="connsiteY32" fmla="*/ 1982709 h 6858000"/>
              <a:gd name="connsiteX33" fmla="*/ 710759 w 5734864"/>
              <a:gd name="connsiteY33" fmla="*/ 2013010 h 6858000"/>
              <a:gd name="connsiteX34" fmla="*/ 697927 w 5734864"/>
              <a:gd name="connsiteY34" fmla="*/ 2069833 h 6858000"/>
              <a:gd name="connsiteX35" fmla="*/ 693594 w 5734864"/>
              <a:gd name="connsiteY35" fmla="*/ 2103731 h 6858000"/>
              <a:gd name="connsiteX36" fmla="*/ 691109 w 5734864"/>
              <a:gd name="connsiteY36" fmla="*/ 2124027 h 6858000"/>
              <a:gd name="connsiteX37" fmla="*/ 676593 w 5734864"/>
              <a:gd name="connsiteY37" fmla="*/ 2176182 h 6858000"/>
              <a:gd name="connsiteX38" fmla="*/ 633227 w 5734864"/>
              <a:gd name="connsiteY38" fmla="*/ 2258036 h 6858000"/>
              <a:gd name="connsiteX39" fmla="*/ 625564 w 5734864"/>
              <a:gd name="connsiteY39" fmla="*/ 2284567 h 6858000"/>
              <a:gd name="connsiteX40" fmla="*/ 627074 w 5734864"/>
              <a:gd name="connsiteY40" fmla="*/ 2289605 h 6858000"/>
              <a:gd name="connsiteX41" fmla="*/ 614574 w 5734864"/>
              <a:gd name="connsiteY41" fmla="*/ 2308717 h 6858000"/>
              <a:gd name="connsiteX42" fmla="*/ 606890 w 5734864"/>
              <a:gd name="connsiteY42" fmla="*/ 2320662 h 6858000"/>
              <a:gd name="connsiteX43" fmla="*/ 605558 w 5734864"/>
              <a:gd name="connsiteY43" fmla="*/ 2327897 h 6858000"/>
              <a:gd name="connsiteX44" fmla="*/ 602202 w 5734864"/>
              <a:gd name="connsiteY44" fmla="*/ 2357749 h 6858000"/>
              <a:gd name="connsiteX45" fmla="*/ 600213 w 5734864"/>
              <a:gd name="connsiteY45" fmla="*/ 2364905 h 6858000"/>
              <a:gd name="connsiteX46" fmla="*/ 597160 w 5734864"/>
              <a:gd name="connsiteY46" fmla="*/ 2388351 h 6858000"/>
              <a:gd name="connsiteX47" fmla="*/ 597982 w 5734864"/>
              <a:gd name="connsiteY47" fmla="*/ 2402296 h 6858000"/>
              <a:gd name="connsiteX48" fmla="*/ 593150 w 5734864"/>
              <a:gd name="connsiteY48" fmla="*/ 2420015 h 6858000"/>
              <a:gd name="connsiteX49" fmla="*/ 592833 w 5734864"/>
              <a:gd name="connsiteY49" fmla="*/ 2422749 h 6858000"/>
              <a:gd name="connsiteX50" fmla="*/ 594479 w 5734864"/>
              <a:gd name="connsiteY50" fmla="*/ 2426002 h 6858000"/>
              <a:gd name="connsiteX51" fmla="*/ 591963 w 5734864"/>
              <a:gd name="connsiteY51" fmla="*/ 2431950 h 6858000"/>
              <a:gd name="connsiteX52" fmla="*/ 591544 w 5734864"/>
              <a:gd name="connsiteY52" fmla="*/ 2433897 h 6858000"/>
              <a:gd name="connsiteX53" fmla="*/ 589519 w 5734864"/>
              <a:gd name="connsiteY53" fmla="*/ 2451398 h 6858000"/>
              <a:gd name="connsiteX54" fmla="*/ 590037 w 5734864"/>
              <a:gd name="connsiteY54" fmla="*/ 2455536 h 6858000"/>
              <a:gd name="connsiteX55" fmla="*/ 588179 w 5734864"/>
              <a:gd name="connsiteY55" fmla="*/ 2462981 h 6858000"/>
              <a:gd name="connsiteX56" fmla="*/ 583434 w 5734864"/>
              <a:gd name="connsiteY56" fmla="*/ 2503991 h 6858000"/>
              <a:gd name="connsiteX57" fmla="*/ 567942 w 5734864"/>
              <a:gd name="connsiteY57" fmla="*/ 2652936 h 6858000"/>
              <a:gd name="connsiteX58" fmla="*/ 573869 w 5734864"/>
              <a:gd name="connsiteY58" fmla="*/ 2670188 h 6858000"/>
              <a:gd name="connsiteX59" fmla="*/ 575243 w 5734864"/>
              <a:gd name="connsiteY59" fmla="*/ 2688114 h 6858000"/>
              <a:gd name="connsiteX60" fmla="*/ 573824 w 5734864"/>
              <a:gd name="connsiteY60" fmla="*/ 2689856 h 6858000"/>
              <a:gd name="connsiteX61" fmla="*/ 570699 w 5734864"/>
              <a:gd name="connsiteY61" fmla="*/ 2709353 h 6858000"/>
              <a:gd name="connsiteX62" fmla="*/ 573192 w 5734864"/>
              <a:gd name="connsiteY62" fmla="*/ 2714527 h 6858000"/>
              <a:gd name="connsiteX63" fmla="*/ 572044 w 5734864"/>
              <a:gd name="connsiteY63" fmla="*/ 2728187 h 6858000"/>
              <a:gd name="connsiteX64" fmla="*/ 572465 w 5734864"/>
              <a:gd name="connsiteY64" fmla="*/ 2755863 h 6858000"/>
              <a:gd name="connsiteX65" fmla="*/ 570028 w 5734864"/>
              <a:gd name="connsiteY65" fmla="*/ 2760324 h 6858000"/>
              <a:gd name="connsiteX66" fmla="*/ 566748 w 5734864"/>
              <a:gd name="connsiteY66" fmla="*/ 2800948 h 6858000"/>
              <a:gd name="connsiteX67" fmla="*/ 565509 w 5734864"/>
              <a:gd name="connsiteY67" fmla="*/ 2801167 h 6858000"/>
              <a:gd name="connsiteX68" fmla="*/ 559367 w 5734864"/>
              <a:gd name="connsiteY68" fmla="*/ 2811129 h 6858000"/>
              <a:gd name="connsiteX69" fmla="*/ 550354 w 5734864"/>
              <a:gd name="connsiteY69" fmla="*/ 2830949 h 6858000"/>
              <a:gd name="connsiteX70" fmla="*/ 514795 w 5734864"/>
              <a:gd name="connsiteY70" fmla="*/ 2872433 h 6858000"/>
              <a:gd name="connsiteX71" fmla="*/ 509875 w 5734864"/>
              <a:gd name="connsiteY71" fmla="*/ 2923099 h 6858000"/>
              <a:gd name="connsiteX72" fmla="*/ 509577 w 5734864"/>
              <a:gd name="connsiteY72" fmla="*/ 2923197 h 6858000"/>
              <a:gd name="connsiteX73" fmla="*/ 507597 w 5734864"/>
              <a:gd name="connsiteY73" fmla="*/ 2931868 h 6858000"/>
              <a:gd name="connsiteX74" fmla="*/ 507379 w 5734864"/>
              <a:gd name="connsiteY74" fmla="*/ 2938322 h 6858000"/>
              <a:gd name="connsiteX75" fmla="*/ 504725 w 5734864"/>
              <a:gd name="connsiteY75" fmla="*/ 2954519 h 6858000"/>
              <a:gd name="connsiteX76" fmla="*/ 502018 w 5734864"/>
              <a:gd name="connsiteY76" fmla="*/ 2959643 h 6858000"/>
              <a:gd name="connsiteX77" fmla="*/ 498360 w 5734864"/>
              <a:gd name="connsiteY77" fmla="*/ 2961019 h 6858000"/>
              <a:gd name="connsiteX78" fmla="*/ 498483 w 5734864"/>
              <a:gd name="connsiteY78" fmla="*/ 2962590 h 6858000"/>
              <a:gd name="connsiteX79" fmla="*/ 484403 w 5734864"/>
              <a:gd name="connsiteY79" fmla="*/ 2990538 h 6858000"/>
              <a:gd name="connsiteX80" fmla="*/ 463075 w 5734864"/>
              <a:gd name="connsiteY80" fmla="*/ 3055956 h 6858000"/>
              <a:gd name="connsiteX81" fmla="*/ 455013 w 5734864"/>
              <a:gd name="connsiteY81" fmla="*/ 3094482 h 6858000"/>
              <a:gd name="connsiteX82" fmla="*/ 428391 w 5734864"/>
              <a:gd name="connsiteY82" fmla="*/ 3198850 h 6858000"/>
              <a:gd name="connsiteX83" fmla="*/ 401440 w 5734864"/>
              <a:gd name="connsiteY83" fmla="*/ 3307560 h 6858000"/>
              <a:gd name="connsiteX84" fmla="*/ 386076 w 5734864"/>
              <a:gd name="connsiteY84" fmla="*/ 3373943 h 6858000"/>
              <a:gd name="connsiteX85" fmla="*/ 374726 w 5734864"/>
              <a:gd name="connsiteY85" fmla="*/ 3381364 h 6858000"/>
              <a:gd name="connsiteX86" fmla="*/ 369145 w 5734864"/>
              <a:gd name="connsiteY86" fmla="*/ 3383729 h 6858000"/>
              <a:gd name="connsiteX87" fmla="*/ 364294 w 5734864"/>
              <a:gd name="connsiteY87" fmla="*/ 3414159 h 6858000"/>
              <a:gd name="connsiteX88" fmla="*/ 366450 w 5734864"/>
              <a:gd name="connsiteY88" fmla="*/ 3436925 h 6858000"/>
              <a:gd name="connsiteX89" fmla="*/ 351743 w 5734864"/>
              <a:gd name="connsiteY89" fmla="*/ 3521619 h 6858000"/>
              <a:gd name="connsiteX90" fmla="*/ 345784 w 5734864"/>
              <a:gd name="connsiteY90" fmla="*/ 3603757 h 6858000"/>
              <a:gd name="connsiteX91" fmla="*/ 344198 w 5734864"/>
              <a:gd name="connsiteY91" fmla="*/ 3652424 h 6858000"/>
              <a:gd name="connsiteX92" fmla="*/ 352450 w 5734864"/>
              <a:gd name="connsiteY92" fmla="*/ 3665222 h 6858000"/>
              <a:gd name="connsiteX93" fmla="*/ 342621 w 5734864"/>
              <a:gd name="connsiteY93" fmla="*/ 3700804 h 6858000"/>
              <a:gd name="connsiteX94" fmla="*/ 341514 w 5734864"/>
              <a:gd name="connsiteY94" fmla="*/ 3734774 h 6858000"/>
              <a:gd name="connsiteX95" fmla="*/ 340607 w 5734864"/>
              <a:gd name="connsiteY95" fmla="*/ 3785153 h 6858000"/>
              <a:gd name="connsiteX96" fmla="*/ 340707 w 5734864"/>
              <a:gd name="connsiteY96" fmla="*/ 3788177 h 6858000"/>
              <a:gd name="connsiteX97" fmla="*/ 340361 w 5734864"/>
              <a:gd name="connsiteY97" fmla="*/ 3798803 h 6858000"/>
              <a:gd name="connsiteX98" fmla="*/ 339642 w 5734864"/>
              <a:gd name="connsiteY98" fmla="*/ 3838750 h 6858000"/>
              <a:gd name="connsiteX99" fmla="*/ 360295 w 5734864"/>
              <a:gd name="connsiteY99" fmla="*/ 4015196 h 6858000"/>
              <a:gd name="connsiteX100" fmla="*/ 339043 w 5734864"/>
              <a:gd name="connsiteY100" fmla="*/ 4052778 h 6858000"/>
              <a:gd name="connsiteX101" fmla="*/ 339343 w 5734864"/>
              <a:gd name="connsiteY101" fmla="*/ 4096257 h 6858000"/>
              <a:gd name="connsiteX102" fmla="*/ 340786 w 5734864"/>
              <a:gd name="connsiteY102" fmla="*/ 4321136 h 6858000"/>
              <a:gd name="connsiteX103" fmla="*/ 343158 w 5734864"/>
              <a:gd name="connsiteY103" fmla="*/ 4429174 h 6858000"/>
              <a:gd name="connsiteX104" fmla="*/ 334599 w 5734864"/>
              <a:gd name="connsiteY104" fmla="*/ 4449938 h 6858000"/>
              <a:gd name="connsiteX105" fmla="*/ 332890 w 5734864"/>
              <a:gd name="connsiteY105" fmla="*/ 4453515 h 6858000"/>
              <a:gd name="connsiteX106" fmla="*/ 331105 w 5734864"/>
              <a:gd name="connsiteY106" fmla="*/ 4467941 h 6858000"/>
              <a:gd name="connsiteX107" fmla="*/ 324289 w 5734864"/>
              <a:gd name="connsiteY107" fmla="*/ 4471861 h 6858000"/>
              <a:gd name="connsiteX108" fmla="*/ 317079 w 5734864"/>
              <a:gd name="connsiteY108" fmla="*/ 4493468 h 6858000"/>
              <a:gd name="connsiteX109" fmla="*/ 315557 w 5734864"/>
              <a:gd name="connsiteY109" fmla="*/ 4520067 h 6858000"/>
              <a:gd name="connsiteX110" fmla="*/ 315240 w 5734864"/>
              <a:gd name="connsiteY110" fmla="*/ 4536872 h 6858000"/>
              <a:gd name="connsiteX111" fmla="*/ 316200 w 5734864"/>
              <a:gd name="connsiteY111" fmla="*/ 4538297 h 6858000"/>
              <a:gd name="connsiteX112" fmla="*/ 317507 w 5734864"/>
              <a:gd name="connsiteY112" fmla="*/ 4547582 h 6858000"/>
              <a:gd name="connsiteX113" fmla="*/ 323078 w 5734864"/>
              <a:gd name="connsiteY113" fmla="*/ 4592102 h 6858000"/>
              <a:gd name="connsiteX114" fmla="*/ 328722 w 5734864"/>
              <a:gd name="connsiteY114" fmla="*/ 4667914 h 6858000"/>
              <a:gd name="connsiteX115" fmla="*/ 335597 w 5734864"/>
              <a:gd name="connsiteY115" fmla="*/ 4695035 h 6858000"/>
              <a:gd name="connsiteX116" fmla="*/ 339485 w 5734864"/>
              <a:gd name="connsiteY116" fmla="*/ 4695979 h 6858000"/>
              <a:gd name="connsiteX117" fmla="*/ 341089 w 5734864"/>
              <a:gd name="connsiteY117" fmla="*/ 4704268 h 6858000"/>
              <a:gd name="connsiteX118" fmla="*/ 342177 w 5734864"/>
              <a:gd name="connsiteY118" fmla="*/ 4706060 h 6858000"/>
              <a:gd name="connsiteX119" fmla="*/ 347751 w 5734864"/>
              <a:gd name="connsiteY119" fmla="*/ 4716754 h 6858000"/>
              <a:gd name="connsiteX120" fmla="*/ 344125 w 5734864"/>
              <a:gd name="connsiteY120" fmla="*/ 4764669 h 6858000"/>
              <a:gd name="connsiteX121" fmla="*/ 340188 w 5734864"/>
              <a:gd name="connsiteY121" fmla="*/ 4779386 h 6858000"/>
              <a:gd name="connsiteX122" fmla="*/ 335146 w 5734864"/>
              <a:gd name="connsiteY122" fmla="*/ 4787491 h 6858000"/>
              <a:gd name="connsiteX123" fmla="*/ 319124 w 5734864"/>
              <a:gd name="connsiteY123" fmla="*/ 4843514 h 6858000"/>
              <a:gd name="connsiteX124" fmla="*/ 305956 w 5734864"/>
              <a:gd name="connsiteY124" fmla="*/ 4881505 h 6858000"/>
              <a:gd name="connsiteX125" fmla="*/ 301062 w 5734864"/>
              <a:gd name="connsiteY125" fmla="*/ 4889332 h 6858000"/>
              <a:gd name="connsiteX126" fmla="*/ 302141 w 5734864"/>
              <a:gd name="connsiteY126" fmla="*/ 4899400 h 6858000"/>
              <a:gd name="connsiteX127" fmla="*/ 304424 w 5734864"/>
              <a:gd name="connsiteY127" fmla="*/ 4902664 h 6858000"/>
              <a:gd name="connsiteX128" fmla="*/ 293123 w 5734864"/>
              <a:gd name="connsiteY128" fmla="*/ 4932769 h 6858000"/>
              <a:gd name="connsiteX129" fmla="*/ 292275 w 5734864"/>
              <a:gd name="connsiteY129" fmla="*/ 4936482 h 6858000"/>
              <a:gd name="connsiteX130" fmla="*/ 288304 w 5734864"/>
              <a:gd name="connsiteY130" fmla="*/ 4962325 h 6858000"/>
              <a:gd name="connsiteX131" fmla="*/ 287420 w 5734864"/>
              <a:gd name="connsiteY131" fmla="*/ 5042193 h 6858000"/>
              <a:gd name="connsiteX132" fmla="*/ 287020 w 5734864"/>
              <a:gd name="connsiteY132" fmla="*/ 5065655 h 6858000"/>
              <a:gd name="connsiteX133" fmla="*/ 288488 w 5734864"/>
              <a:gd name="connsiteY133" fmla="*/ 5082216 h 6858000"/>
              <a:gd name="connsiteX134" fmla="*/ 282763 w 5734864"/>
              <a:gd name="connsiteY134" fmla="*/ 5127114 h 6858000"/>
              <a:gd name="connsiteX135" fmla="*/ 269316 w 5734864"/>
              <a:gd name="connsiteY135" fmla="*/ 5202682 h 6858000"/>
              <a:gd name="connsiteX136" fmla="*/ 269174 w 5734864"/>
              <a:gd name="connsiteY136" fmla="*/ 5230835 h 6858000"/>
              <a:gd name="connsiteX137" fmla="*/ 272679 w 5734864"/>
              <a:gd name="connsiteY137" fmla="*/ 5232660 h 6858000"/>
              <a:gd name="connsiteX138" fmla="*/ 272160 w 5734864"/>
              <a:gd name="connsiteY138" fmla="*/ 5241150 h 6858000"/>
              <a:gd name="connsiteX139" fmla="*/ 272760 w 5734864"/>
              <a:gd name="connsiteY139" fmla="*/ 5243156 h 6858000"/>
              <a:gd name="connsiteX140" fmla="*/ 275462 w 5734864"/>
              <a:gd name="connsiteY140" fmla="*/ 5254919 h 6858000"/>
              <a:gd name="connsiteX141" fmla="*/ 262897 w 5734864"/>
              <a:gd name="connsiteY141" fmla="*/ 5286259 h 6858000"/>
              <a:gd name="connsiteX142" fmla="*/ 252761 w 5734864"/>
              <a:gd name="connsiteY142" fmla="*/ 5357801 h 6858000"/>
              <a:gd name="connsiteX143" fmla="*/ 242360 w 5734864"/>
              <a:gd name="connsiteY143" fmla="*/ 5460080 h 6858000"/>
              <a:gd name="connsiteX144" fmla="*/ 229880 w 5734864"/>
              <a:gd name="connsiteY144" fmla="*/ 5539714 h 6858000"/>
              <a:gd name="connsiteX145" fmla="*/ 204283 w 5734864"/>
              <a:gd name="connsiteY145" fmla="*/ 5639080 h 6858000"/>
              <a:gd name="connsiteX146" fmla="*/ 198948 w 5734864"/>
              <a:gd name="connsiteY146" fmla="*/ 5710958 h 6858000"/>
              <a:gd name="connsiteX147" fmla="*/ 192367 w 5734864"/>
              <a:gd name="connsiteY147" fmla="*/ 5719859 h 6858000"/>
              <a:gd name="connsiteX148" fmla="*/ 188035 w 5734864"/>
              <a:gd name="connsiteY148" fmla="*/ 5729935 h 6858000"/>
              <a:gd name="connsiteX149" fmla="*/ 188428 w 5734864"/>
              <a:gd name="connsiteY149" fmla="*/ 5731182 h 6858000"/>
              <a:gd name="connsiteX150" fmla="*/ 181635 w 5734864"/>
              <a:gd name="connsiteY150" fmla="*/ 5753538 h 6858000"/>
              <a:gd name="connsiteX151" fmla="*/ 169744 w 5734864"/>
              <a:gd name="connsiteY151" fmla="*/ 5796307 h 6858000"/>
              <a:gd name="connsiteX152" fmla="*/ 170351 w 5734864"/>
              <a:gd name="connsiteY152" fmla="*/ 5796644 h 6858000"/>
              <a:gd name="connsiteX153" fmla="*/ 171559 w 5734864"/>
              <a:gd name="connsiteY153" fmla="*/ 5803435 h 6858000"/>
              <a:gd name="connsiteX154" fmla="*/ 172284 w 5734864"/>
              <a:gd name="connsiteY154" fmla="*/ 5816391 h 6858000"/>
              <a:gd name="connsiteX155" fmla="*/ 182542 w 5734864"/>
              <a:gd name="connsiteY155" fmla="*/ 5846382 h 6858000"/>
              <a:gd name="connsiteX156" fmla="*/ 175877 w 5734864"/>
              <a:gd name="connsiteY156" fmla="*/ 5871336 h 6858000"/>
              <a:gd name="connsiteX157" fmla="*/ 174910 w 5734864"/>
              <a:gd name="connsiteY157" fmla="*/ 5876376 h 6858000"/>
              <a:gd name="connsiteX158" fmla="*/ 175047 w 5734864"/>
              <a:gd name="connsiteY158" fmla="*/ 5876483 h 6858000"/>
              <a:gd name="connsiteX159" fmla="*/ 174335 w 5734864"/>
              <a:gd name="connsiteY159" fmla="*/ 5881814 h 6858000"/>
              <a:gd name="connsiteX160" fmla="*/ 171273 w 5734864"/>
              <a:gd name="connsiteY160" fmla="*/ 5895339 h 6858000"/>
              <a:gd name="connsiteX161" fmla="*/ 171658 w 5734864"/>
              <a:gd name="connsiteY161" fmla="*/ 5898749 h 6858000"/>
              <a:gd name="connsiteX162" fmla="*/ 174658 w 5734864"/>
              <a:gd name="connsiteY162" fmla="*/ 5919558 h 6858000"/>
              <a:gd name="connsiteX163" fmla="*/ 169099 w 5734864"/>
              <a:gd name="connsiteY163" fmla="*/ 5984417 h 6858000"/>
              <a:gd name="connsiteX164" fmla="*/ 162007 w 5734864"/>
              <a:gd name="connsiteY164" fmla="*/ 6049043 h 6858000"/>
              <a:gd name="connsiteX165" fmla="*/ 156875 w 5734864"/>
              <a:gd name="connsiteY165" fmla="*/ 6114000 h 6858000"/>
              <a:gd name="connsiteX166" fmla="*/ 165441 w 5734864"/>
              <a:gd name="connsiteY166" fmla="*/ 6146938 h 6858000"/>
              <a:gd name="connsiteX167" fmla="*/ 165177 w 5734864"/>
              <a:gd name="connsiteY167" fmla="*/ 6150658 h 6858000"/>
              <a:gd name="connsiteX168" fmla="*/ 161772 w 5734864"/>
              <a:gd name="connsiteY168" fmla="*/ 6160011 h 6858000"/>
              <a:gd name="connsiteX169" fmla="*/ 160051 w 5734864"/>
              <a:gd name="connsiteY169" fmla="*/ 6163393 h 6858000"/>
              <a:gd name="connsiteX170" fmla="*/ 158473 w 5734864"/>
              <a:gd name="connsiteY170" fmla="*/ 6168628 h 6858000"/>
              <a:gd name="connsiteX171" fmla="*/ 158573 w 5734864"/>
              <a:gd name="connsiteY171" fmla="*/ 6168799 h 6858000"/>
              <a:gd name="connsiteX172" fmla="*/ 146463 w 5734864"/>
              <a:gd name="connsiteY172" fmla="*/ 6196671 h 6858000"/>
              <a:gd name="connsiteX173" fmla="*/ 150209 w 5734864"/>
              <a:gd name="connsiteY173" fmla="*/ 6232365 h 6858000"/>
              <a:gd name="connsiteX174" fmla="*/ 148544 w 5734864"/>
              <a:gd name="connsiteY174" fmla="*/ 6246162 h 6858000"/>
              <a:gd name="connsiteX175" fmla="*/ 148403 w 5734864"/>
              <a:gd name="connsiteY175" fmla="*/ 6253754 h 6858000"/>
              <a:gd name="connsiteX176" fmla="*/ 138880 w 5734864"/>
              <a:gd name="connsiteY176" fmla="*/ 6276449 h 6858000"/>
              <a:gd name="connsiteX177" fmla="*/ 138683 w 5734864"/>
              <a:gd name="connsiteY177" fmla="*/ 6279721 h 6858000"/>
              <a:gd name="connsiteX178" fmla="*/ 130721 w 5734864"/>
              <a:gd name="connsiteY178" fmla="*/ 6293675 h 6858000"/>
              <a:gd name="connsiteX179" fmla="*/ 120717 w 5734864"/>
              <a:gd name="connsiteY179" fmla="*/ 6313967 h 6858000"/>
              <a:gd name="connsiteX180" fmla="*/ 120841 w 5734864"/>
              <a:gd name="connsiteY180" fmla="*/ 6315437 h 6858000"/>
              <a:gd name="connsiteX181" fmla="*/ 115208 w 5734864"/>
              <a:gd name="connsiteY181" fmla="*/ 6324024 h 6858000"/>
              <a:gd name="connsiteX182" fmla="*/ 101217 w 5734864"/>
              <a:gd name="connsiteY182" fmla="*/ 6365923 h 6858000"/>
              <a:gd name="connsiteX183" fmla="*/ 74946 w 5734864"/>
              <a:gd name="connsiteY183" fmla="*/ 6556817 h 6858000"/>
              <a:gd name="connsiteX184" fmla="*/ 16001 w 5734864"/>
              <a:gd name="connsiteY184" fmla="*/ 6808678 h 6858000"/>
              <a:gd name="connsiteX185" fmla="*/ 0 w 5734864"/>
              <a:gd name="connsiteY185" fmla="*/ 6858000 h 6858000"/>
              <a:gd name="connsiteX186" fmla="*/ 5734864 w 5734864"/>
              <a:gd name="connsiteY186" fmla="*/ 6858000 h 6858000"/>
              <a:gd name="connsiteX187" fmla="*/ 5734864 w 5734864"/>
              <a:gd name="connsiteY18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5734864" h="6858000">
                <a:moveTo>
                  <a:pt x="5734864" y="0"/>
                </a:moveTo>
                <a:lnTo>
                  <a:pt x="771611" y="0"/>
                </a:lnTo>
                <a:cubicBezTo>
                  <a:pt x="771634" y="16369"/>
                  <a:pt x="771656" y="32739"/>
                  <a:pt x="771679" y="49108"/>
                </a:cubicBezTo>
                <a:cubicBezTo>
                  <a:pt x="775201" y="55622"/>
                  <a:pt x="788724" y="196721"/>
                  <a:pt x="794248" y="200968"/>
                </a:cubicBezTo>
                <a:lnTo>
                  <a:pt x="801749" y="414071"/>
                </a:lnTo>
                <a:cubicBezTo>
                  <a:pt x="807329" y="440933"/>
                  <a:pt x="835107" y="598697"/>
                  <a:pt x="818548" y="585467"/>
                </a:cubicBezTo>
                <a:cubicBezTo>
                  <a:pt x="856197" y="664140"/>
                  <a:pt x="837895" y="708473"/>
                  <a:pt x="857476" y="800623"/>
                </a:cubicBezTo>
                <a:cubicBezTo>
                  <a:pt x="822401" y="857344"/>
                  <a:pt x="855723" y="824571"/>
                  <a:pt x="851083" y="878903"/>
                </a:cubicBezTo>
                <a:cubicBezTo>
                  <a:pt x="884811" y="859448"/>
                  <a:pt x="834648" y="946397"/>
                  <a:pt x="873564" y="943826"/>
                </a:cubicBezTo>
                <a:cubicBezTo>
                  <a:pt x="871487" y="953795"/>
                  <a:pt x="868248" y="963533"/>
                  <a:pt x="864705" y="973328"/>
                </a:cubicBezTo>
                <a:lnTo>
                  <a:pt x="862869" y="978457"/>
                </a:lnTo>
                <a:lnTo>
                  <a:pt x="862233" y="998041"/>
                </a:lnTo>
                <a:lnTo>
                  <a:pt x="853665" y="1004750"/>
                </a:lnTo>
                <a:lnTo>
                  <a:pt x="847865" y="1070795"/>
                </a:lnTo>
                <a:cubicBezTo>
                  <a:pt x="870234" y="1110486"/>
                  <a:pt x="833172" y="1190441"/>
                  <a:pt x="862786" y="1238994"/>
                </a:cubicBezTo>
                <a:cubicBezTo>
                  <a:pt x="864699" y="1290599"/>
                  <a:pt x="860615" y="1347716"/>
                  <a:pt x="859345" y="1380427"/>
                </a:cubicBezTo>
                <a:cubicBezTo>
                  <a:pt x="845703" y="1396391"/>
                  <a:pt x="873184" y="1435525"/>
                  <a:pt x="855172" y="1435262"/>
                </a:cubicBezTo>
                <a:lnTo>
                  <a:pt x="860494" y="1453861"/>
                </a:lnTo>
                <a:lnTo>
                  <a:pt x="853731" y="1467047"/>
                </a:lnTo>
                <a:cubicBezTo>
                  <a:pt x="846549" y="1480528"/>
                  <a:pt x="841728" y="1491093"/>
                  <a:pt x="845847" y="1502307"/>
                </a:cubicBezTo>
                <a:lnTo>
                  <a:pt x="817613" y="1565166"/>
                </a:lnTo>
                <a:cubicBezTo>
                  <a:pt x="805468" y="1557258"/>
                  <a:pt x="816534" y="1596564"/>
                  <a:pt x="804223" y="1601941"/>
                </a:cubicBezTo>
                <a:cubicBezTo>
                  <a:pt x="794287" y="1604654"/>
                  <a:pt x="795328" y="1617209"/>
                  <a:pt x="791773" y="1627005"/>
                </a:cubicBezTo>
                <a:cubicBezTo>
                  <a:pt x="781684" y="1634393"/>
                  <a:pt x="772978" y="1683187"/>
                  <a:pt x="774645" y="1699922"/>
                </a:cubicBezTo>
                <a:cubicBezTo>
                  <a:pt x="785341" y="1746767"/>
                  <a:pt x="744845" y="1787099"/>
                  <a:pt x="752343" y="1824604"/>
                </a:cubicBezTo>
                <a:cubicBezTo>
                  <a:pt x="751502" y="1834578"/>
                  <a:pt x="749297" y="1842929"/>
                  <a:pt x="746254" y="1850222"/>
                </a:cubicBezTo>
                <a:lnTo>
                  <a:pt x="728600" y="1869603"/>
                </a:lnTo>
                <a:lnTo>
                  <a:pt x="724396" y="1883104"/>
                </a:lnTo>
                <a:lnTo>
                  <a:pt x="722165" y="1885924"/>
                </a:lnTo>
                <a:lnTo>
                  <a:pt x="721338" y="1887123"/>
                </a:lnTo>
                <a:lnTo>
                  <a:pt x="714840" y="1902274"/>
                </a:lnTo>
                <a:lnTo>
                  <a:pt x="722847" y="1929891"/>
                </a:lnTo>
                <a:lnTo>
                  <a:pt x="714660" y="1982709"/>
                </a:lnTo>
                <a:cubicBezTo>
                  <a:pt x="727725" y="2006201"/>
                  <a:pt x="714739" y="1997091"/>
                  <a:pt x="710759" y="2013010"/>
                </a:cubicBezTo>
                <a:cubicBezTo>
                  <a:pt x="707970" y="2027531"/>
                  <a:pt x="700788" y="2054714"/>
                  <a:pt x="697927" y="2069833"/>
                </a:cubicBezTo>
                <a:cubicBezTo>
                  <a:pt x="685211" y="2080229"/>
                  <a:pt x="698762" y="2088241"/>
                  <a:pt x="693594" y="2103731"/>
                </a:cubicBezTo>
                <a:cubicBezTo>
                  <a:pt x="688481" y="2110649"/>
                  <a:pt x="687183" y="2115973"/>
                  <a:pt x="691109" y="2124027"/>
                </a:cubicBezTo>
                <a:cubicBezTo>
                  <a:pt x="666413" y="2155740"/>
                  <a:pt x="688031" y="2144874"/>
                  <a:pt x="676593" y="2176182"/>
                </a:cubicBezTo>
                <a:cubicBezTo>
                  <a:pt x="665190" y="2202944"/>
                  <a:pt x="656416" y="2233857"/>
                  <a:pt x="633227" y="2258036"/>
                </a:cubicBezTo>
                <a:cubicBezTo>
                  <a:pt x="626930" y="2262191"/>
                  <a:pt x="623498" y="2274069"/>
                  <a:pt x="625564" y="2284567"/>
                </a:cubicBezTo>
                <a:cubicBezTo>
                  <a:pt x="625918" y="2286374"/>
                  <a:pt x="626427" y="2288071"/>
                  <a:pt x="627074" y="2289605"/>
                </a:cubicBezTo>
                <a:cubicBezTo>
                  <a:pt x="619029" y="2296628"/>
                  <a:pt x="616453" y="2303188"/>
                  <a:pt x="614574" y="2308717"/>
                </a:cubicBezTo>
                <a:lnTo>
                  <a:pt x="606890" y="2320662"/>
                </a:lnTo>
                <a:lnTo>
                  <a:pt x="605558" y="2327897"/>
                </a:lnTo>
                <a:lnTo>
                  <a:pt x="602202" y="2357749"/>
                </a:lnTo>
                <a:lnTo>
                  <a:pt x="600213" y="2364905"/>
                </a:lnTo>
                <a:lnTo>
                  <a:pt x="597160" y="2388351"/>
                </a:lnTo>
                <a:lnTo>
                  <a:pt x="597982" y="2402296"/>
                </a:lnTo>
                <a:lnTo>
                  <a:pt x="593150" y="2420015"/>
                </a:lnTo>
                <a:cubicBezTo>
                  <a:pt x="593044" y="2420926"/>
                  <a:pt x="592939" y="2421838"/>
                  <a:pt x="592833" y="2422749"/>
                </a:cubicBezTo>
                <a:lnTo>
                  <a:pt x="594479" y="2426002"/>
                </a:lnTo>
                <a:cubicBezTo>
                  <a:pt x="594168" y="2427683"/>
                  <a:pt x="593118" y="2429721"/>
                  <a:pt x="591963" y="2431950"/>
                </a:cubicBezTo>
                <a:cubicBezTo>
                  <a:pt x="591823" y="2432599"/>
                  <a:pt x="591684" y="2433248"/>
                  <a:pt x="591544" y="2433897"/>
                </a:cubicBezTo>
                <a:lnTo>
                  <a:pt x="589519" y="2451398"/>
                </a:lnTo>
                <a:cubicBezTo>
                  <a:pt x="589692" y="2452777"/>
                  <a:pt x="589864" y="2454157"/>
                  <a:pt x="590037" y="2455536"/>
                </a:cubicBezTo>
                <a:lnTo>
                  <a:pt x="588179" y="2462981"/>
                </a:lnTo>
                <a:lnTo>
                  <a:pt x="583434" y="2503991"/>
                </a:lnTo>
                <a:cubicBezTo>
                  <a:pt x="576530" y="2566058"/>
                  <a:pt x="570433" y="2625224"/>
                  <a:pt x="567942" y="2652936"/>
                </a:cubicBezTo>
                <a:cubicBezTo>
                  <a:pt x="570864" y="2658290"/>
                  <a:pt x="572739" y="2664095"/>
                  <a:pt x="573869" y="2670188"/>
                </a:cubicBezTo>
                <a:lnTo>
                  <a:pt x="575243" y="2688114"/>
                </a:lnTo>
                <a:lnTo>
                  <a:pt x="573824" y="2689856"/>
                </a:lnTo>
                <a:cubicBezTo>
                  <a:pt x="569972" y="2698471"/>
                  <a:pt x="569572" y="2704494"/>
                  <a:pt x="570699" y="2709353"/>
                </a:cubicBezTo>
                <a:lnTo>
                  <a:pt x="573192" y="2714527"/>
                </a:lnTo>
                <a:cubicBezTo>
                  <a:pt x="572809" y="2719080"/>
                  <a:pt x="572427" y="2723634"/>
                  <a:pt x="572044" y="2728187"/>
                </a:cubicBezTo>
                <a:cubicBezTo>
                  <a:pt x="572184" y="2737412"/>
                  <a:pt x="572325" y="2746638"/>
                  <a:pt x="572465" y="2755863"/>
                </a:cubicBezTo>
                <a:lnTo>
                  <a:pt x="570028" y="2760324"/>
                </a:lnTo>
                <a:lnTo>
                  <a:pt x="566748" y="2800948"/>
                </a:lnTo>
                <a:lnTo>
                  <a:pt x="565509" y="2801167"/>
                </a:lnTo>
                <a:cubicBezTo>
                  <a:pt x="562655" y="2802587"/>
                  <a:pt x="560408" y="2805381"/>
                  <a:pt x="559367" y="2811129"/>
                </a:cubicBezTo>
                <a:cubicBezTo>
                  <a:pt x="543471" y="2797318"/>
                  <a:pt x="552020" y="2812773"/>
                  <a:pt x="550354" y="2830949"/>
                </a:cubicBezTo>
                <a:cubicBezTo>
                  <a:pt x="525292" y="2813553"/>
                  <a:pt x="531129" y="2868192"/>
                  <a:pt x="514795" y="2872433"/>
                </a:cubicBezTo>
                <a:lnTo>
                  <a:pt x="509875" y="2923099"/>
                </a:lnTo>
                <a:lnTo>
                  <a:pt x="509577" y="2923197"/>
                </a:lnTo>
                <a:cubicBezTo>
                  <a:pt x="508704" y="2924865"/>
                  <a:pt x="508038" y="2927556"/>
                  <a:pt x="507597" y="2931868"/>
                </a:cubicBezTo>
                <a:cubicBezTo>
                  <a:pt x="507524" y="2934019"/>
                  <a:pt x="507452" y="2936171"/>
                  <a:pt x="507379" y="2938322"/>
                </a:cubicBezTo>
                <a:lnTo>
                  <a:pt x="504725" y="2954519"/>
                </a:lnTo>
                <a:lnTo>
                  <a:pt x="502018" y="2959643"/>
                </a:lnTo>
                <a:lnTo>
                  <a:pt x="498360" y="2961019"/>
                </a:lnTo>
                <a:lnTo>
                  <a:pt x="498483" y="2962590"/>
                </a:lnTo>
                <a:cubicBezTo>
                  <a:pt x="502388" y="2975027"/>
                  <a:pt x="510202" y="2980016"/>
                  <a:pt x="484403" y="2990538"/>
                </a:cubicBezTo>
                <a:cubicBezTo>
                  <a:pt x="489425" y="3018352"/>
                  <a:pt x="474337" y="3021029"/>
                  <a:pt x="463075" y="3055956"/>
                </a:cubicBezTo>
                <a:cubicBezTo>
                  <a:pt x="469487" y="3072485"/>
                  <a:pt x="464165" y="3083955"/>
                  <a:pt x="455013" y="3094482"/>
                </a:cubicBezTo>
                <a:cubicBezTo>
                  <a:pt x="453131" y="3130054"/>
                  <a:pt x="437643" y="3160106"/>
                  <a:pt x="428391" y="3198850"/>
                </a:cubicBezTo>
                <a:lnTo>
                  <a:pt x="401440" y="3307560"/>
                </a:lnTo>
                <a:lnTo>
                  <a:pt x="386076" y="3373943"/>
                </a:lnTo>
                <a:cubicBezTo>
                  <a:pt x="386236" y="3376061"/>
                  <a:pt x="380537" y="3378856"/>
                  <a:pt x="374726" y="3381364"/>
                </a:cubicBezTo>
                <a:lnTo>
                  <a:pt x="369145" y="3383729"/>
                </a:lnTo>
                <a:lnTo>
                  <a:pt x="364294" y="3414159"/>
                </a:lnTo>
                <a:lnTo>
                  <a:pt x="366450" y="3436925"/>
                </a:lnTo>
                <a:lnTo>
                  <a:pt x="351743" y="3521619"/>
                </a:lnTo>
                <a:lnTo>
                  <a:pt x="345784" y="3603757"/>
                </a:lnTo>
                <a:cubicBezTo>
                  <a:pt x="345255" y="3619979"/>
                  <a:pt x="344727" y="3636202"/>
                  <a:pt x="344198" y="3652424"/>
                </a:cubicBezTo>
                <a:lnTo>
                  <a:pt x="352450" y="3665222"/>
                </a:lnTo>
                <a:lnTo>
                  <a:pt x="342621" y="3700804"/>
                </a:lnTo>
                <a:lnTo>
                  <a:pt x="341514" y="3734774"/>
                </a:lnTo>
                <a:cubicBezTo>
                  <a:pt x="341212" y="3751567"/>
                  <a:pt x="340909" y="3768360"/>
                  <a:pt x="340607" y="3785153"/>
                </a:cubicBezTo>
                <a:cubicBezTo>
                  <a:pt x="340640" y="3786161"/>
                  <a:pt x="340674" y="3787169"/>
                  <a:pt x="340707" y="3788177"/>
                </a:cubicBezTo>
                <a:cubicBezTo>
                  <a:pt x="340592" y="3791719"/>
                  <a:pt x="340476" y="3795261"/>
                  <a:pt x="340361" y="3798803"/>
                </a:cubicBezTo>
                <a:cubicBezTo>
                  <a:pt x="340121" y="3812119"/>
                  <a:pt x="339882" y="3825434"/>
                  <a:pt x="339642" y="3838750"/>
                </a:cubicBezTo>
                <a:cubicBezTo>
                  <a:pt x="337363" y="3949044"/>
                  <a:pt x="361794" y="3960437"/>
                  <a:pt x="360295" y="4015196"/>
                </a:cubicBezTo>
                <a:lnTo>
                  <a:pt x="339043" y="4052778"/>
                </a:lnTo>
                <a:lnTo>
                  <a:pt x="339343" y="4096257"/>
                </a:lnTo>
                <a:cubicBezTo>
                  <a:pt x="362058" y="4159145"/>
                  <a:pt x="332404" y="4250479"/>
                  <a:pt x="340786" y="4321136"/>
                </a:cubicBezTo>
                <a:cubicBezTo>
                  <a:pt x="341421" y="4376624"/>
                  <a:pt x="344189" y="4407708"/>
                  <a:pt x="343158" y="4429174"/>
                </a:cubicBezTo>
                <a:cubicBezTo>
                  <a:pt x="340948" y="4436304"/>
                  <a:pt x="337887" y="4443121"/>
                  <a:pt x="334599" y="4449938"/>
                </a:cubicBezTo>
                <a:lnTo>
                  <a:pt x="332890" y="4453515"/>
                </a:lnTo>
                <a:lnTo>
                  <a:pt x="331105" y="4467941"/>
                </a:lnTo>
                <a:lnTo>
                  <a:pt x="324289" y="4471861"/>
                </a:lnTo>
                <a:lnTo>
                  <a:pt x="317079" y="4493468"/>
                </a:lnTo>
                <a:cubicBezTo>
                  <a:pt x="315353" y="4501584"/>
                  <a:pt x="314639" y="4510343"/>
                  <a:pt x="315557" y="4520067"/>
                </a:cubicBezTo>
                <a:cubicBezTo>
                  <a:pt x="315451" y="4525669"/>
                  <a:pt x="315346" y="4531270"/>
                  <a:pt x="315240" y="4536872"/>
                </a:cubicBezTo>
                <a:lnTo>
                  <a:pt x="316200" y="4538297"/>
                </a:lnTo>
                <a:cubicBezTo>
                  <a:pt x="316738" y="4541182"/>
                  <a:pt x="316785" y="4544563"/>
                  <a:pt x="317507" y="4547582"/>
                </a:cubicBezTo>
                <a:cubicBezTo>
                  <a:pt x="322716" y="4552468"/>
                  <a:pt x="324912" y="4582137"/>
                  <a:pt x="323078" y="4592102"/>
                </a:cubicBezTo>
                <a:cubicBezTo>
                  <a:pt x="314597" y="4619728"/>
                  <a:pt x="334923" y="4645745"/>
                  <a:pt x="328722" y="4667914"/>
                </a:cubicBezTo>
                <a:cubicBezTo>
                  <a:pt x="330810" y="4685069"/>
                  <a:pt x="333803" y="4690356"/>
                  <a:pt x="335597" y="4695035"/>
                </a:cubicBezTo>
                <a:lnTo>
                  <a:pt x="339485" y="4695979"/>
                </a:lnTo>
                <a:lnTo>
                  <a:pt x="341089" y="4704268"/>
                </a:lnTo>
                <a:lnTo>
                  <a:pt x="342177" y="4706060"/>
                </a:lnTo>
                <a:cubicBezTo>
                  <a:pt x="344268" y="4709474"/>
                  <a:pt x="346234" y="4712931"/>
                  <a:pt x="347751" y="4716754"/>
                </a:cubicBezTo>
                <a:lnTo>
                  <a:pt x="344125" y="4764669"/>
                </a:lnTo>
                <a:lnTo>
                  <a:pt x="340188" y="4779386"/>
                </a:lnTo>
                <a:lnTo>
                  <a:pt x="335146" y="4787491"/>
                </a:lnTo>
                <a:lnTo>
                  <a:pt x="319124" y="4843514"/>
                </a:lnTo>
                <a:lnTo>
                  <a:pt x="305956" y="4881505"/>
                </a:lnTo>
                <a:lnTo>
                  <a:pt x="301062" y="4889332"/>
                </a:lnTo>
                <a:lnTo>
                  <a:pt x="302141" y="4899400"/>
                </a:lnTo>
                <a:cubicBezTo>
                  <a:pt x="302767" y="4900706"/>
                  <a:pt x="303536" y="4901803"/>
                  <a:pt x="304424" y="4902664"/>
                </a:cubicBezTo>
                <a:lnTo>
                  <a:pt x="293123" y="4932769"/>
                </a:lnTo>
                <a:lnTo>
                  <a:pt x="292275" y="4936482"/>
                </a:lnTo>
                <a:lnTo>
                  <a:pt x="288304" y="4962325"/>
                </a:lnTo>
                <a:cubicBezTo>
                  <a:pt x="288009" y="4988948"/>
                  <a:pt x="287715" y="5015570"/>
                  <a:pt x="287420" y="5042193"/>
                </a:cubicBezTo>
                <a:cubicBezTo>
                  <a:pt x="295373" y="5039737"/>
                  <a:pt x="281659" y="5060438"/>
                  <a:pt x="287020" y="5065655"/>
                </a:cubicBezTo>
                <a:cubicBezTo>
                  <a:pt x="291675" y="5068928"/>
                  <a:pt x="288601" y="5075970"/>
                  <a:pt x="288488" y="5082216"/>
                </a:cubicBezTo>
                <a:cubicBezTo>
                  <a:pt x="292282" y="5088207"/>
                  <a:pt x="287008" y="5117775"/>
                  <a:pt x="282763" y="5127114"/>
                </a:cubicBezTo>
                <a:cubicBezTo>
                  <a:pt x="267723" y="5152218"/>
                  <a:pt x="280799" y="5182399"/>
                  <a:pt x="269316" y="5202682"/>
                </a:cubicBezTo>
                <a:cubicBezTo>
                  <a:pt x="267050" y="5219969"/>
                  <a:pt x="268614" y="5225841"/>
                  <a:pt x="269174" y="5230835"/>
                </a:cubicBezTo>
                <a:lnTo>
                  <a:pt x="272679" y="5232660"/>
                </a:lnTo>
                <a:lnTo>
                  <a:pt x="272160" y="5241150"/>
                </a:lnTo>
                <a:lnTo>
                  <a:pt x="272760" y="5243156"/>
                </a:lnTo>
                <a:cubicBezTo>
                  <a:pt x="273922" y="5246984"/>
                  <a:pt x="274952" y="5250824"/>
                  <a:pt x="275462" y="5254919"/>
                </a:cubicBezTo>
                <a:cubicBezTo>
                  <a:pt x="258407" y="5258851"/>
                  <a:pt x="276976" y="5290392"/>
                  <a:pt x="262897" y="5286259"/>
                </a:cubicBezTo>
                <a:cubicBezTo>
                  <a:pt x="262724" y="5309439"/>
                  <a:pt x="239612" y="5337531"/>
                  <a:pt x="252761" y="5357801"/>
                </a:cubicBezTo>
                <a:cubicBezTo>
                  <a:pt x="248775" y="5392256"/>
                  <a:pt x="247799" y="5423412"/>
                  <a:pt x="242360" y="5460080"/>
                </a:cubicBezTo>
                <a:cubicBezTo>
                  <a:pt x="232632" y="5488478"/>
                  <a:pt x="242025" y="5519143"/>
                  <a:pt x="229880" y="5539714"/>
                </a:cubicBezTo>
                <a:cubicBezTo>
                  <a:pt x="230558" y="5572454"/>
                  <a:pt x="222150" y="5613340"/>
                  <a:pt x="204283" y="5639080"/>
                </a:cubicBezTo>
                <a:cubicBezTo>
                  <a:pt x="201596" y="5674226"/>
                  <a:pt x="191051" y="5680198"/>
                  <a:pt x="198948" y="5710958"/>
                </a:cubicBezTo>
                <a:cubicBezTo>
                  <a:pt x="196338" y="5713534"/>
                  <a:pt x="194185" y="5716550"/>
                  <a:pt x="192367" y="5719859"/>
                </a:cubicBezTo>
                <a:lnTo>
                  <a:pt x="188035" y="5729935"/>
                </a:lnTo>
                <a:lnTo>
                  <a:pt x="188428" y="5731182"/>
                </a:lnTo>
                <a:lnTo>
                  <a:pt x="181635" y="5753538"/>
                </a:lnTo>
                <a:lnTo>
                  <a:pt x="169744" y="5796307"/>
                </a:lnTo>
                <a:lnTo>
                  <a:pt x="170351" y="5796644"/>
                </a:lnTo>
                <a:cubicBezTo>
                  <a:pt x="171558" y="5797954"/>
                  <a:pt x="172173" y="5799948"/>
                  <a:pt x="171559" y="5803435"/>
                </a:cubicBezTo>
                <a:cubicBezTo>
                  <a:pt x="182664" y="5798231"/>
                  <a:pt x="175075" y="5805646"/>
                  <a:pt x="172284" y="5816391"/>
                </a:cubicBezTo>
                <a:cubicBezTo>
                  <a:pt x="188911" y="5810703"/>
                  <a:pt x="174844" y="5841128"/>
                  <a:pt x="182542" y="5846382"/>
                </a:cubicBezTo>
                <a:cubicBezTo>
                  <a:pt x="180118" y="5854404"/>
                  <a:pt x="177856" y="5862781"/>
                  <a:pt x="175877" y="5871336"/>
                </a:cubicBezTo>
                <a:lnTo>
                  <a:pt x="174910" y="5876376"/>
                </a:lnTo>
                <a:lnTo>
                  <a:pt x="175047" y="5876483"/>
                </a:lnTo>
                <a:cubicBezTo>
                  <a:pt x="175167" y="5877594"/>
                  <a:pt x="174973" y="5879257"/>
                  <a:pt x="174335" y="5881814"/>
                </a:cubicBezTo>
                <a:lnTo>
                  <a:pt x="171273" y="5895339"/>
                </a:lnTo>
                <a:cubicBezTo>
                  <a:pt x="171401" y="5896476"/>
                  <a:pt x="171530" y="5897612"/>
                  <a:pt x="171658" y="5898749"/>
                </a:cubicBezTo>
                <a:lnTo>
                  <a:pt x="174658" y="5919558"/>
                </a:lnTo>
                <a:cubicBezTo>
                  <a:pt x="173958" y="5933601"/>
                  <a:pt x="171208" y="5962838"/>
                  <a:pt x="169099" y="5984417"/>
                </a:cubicBezTo>
                <a:cubicBezTo>
                  <a:pt x="162916" y="6005205"/>
                  <a:pt x="164971" y="6025162"/>
                  <a:pt x="162007" y="6049043"/>
                </a:cubicBezTo>
                <a:cubicBezTo>
                  <a:pt x="150795" y="6073830"/>
                  <a:pt x="160091" y="6088483"/>
                  <a:pt x="156875" y="6114000"/>
                </a:cubicBezTo>
                <a:cubicBezTo>
                  <a:pt x="141597" y="6134477"/>
                  <a:pt x="163381" y="6133378"/>
                  <a:pt x="165441" y="6146938"/>
                </a:cubicBezTo>
                <a:lnTo>
                  <a:pt x="165177" y="6150658"/>
                </a:lnTo>
                <a:lnTo>
                  <a:pt x="161772" y="6160011"/>
                </a:lnTo>
                <a:lnTo>
                  <a:pt x="160051" y="6163393"/>
                </a:lnTo>
                <a:cubicBezTo>
                  <a:pt x="159032" y="6165775"/>
                  <a:pt x="158564" y="6167421"/>
                  <a:pt x="158473" y="6168628"/>
                </a:cubicBezTo>
                <a:cubicBezTo>
                  <a:pt x="158506" y="6168685"/>
                  <a:pt x="158540" y="6168742"/>
                  <a:pt x="158573" y="6168799"/>
                </a:cubicBezTo>
                <a:lnTo>
                  <a:pt x="146463" y="6196671"/>
                </a:lnTo>
                <a:cubicBezTo>
                  <a:pt x="152348" y="6205503"/>
                  <a:pt x="134460" y="6231012"/>
                  <a:pt x="150209" y="6232365"/>
                </a:cubicBezTo>
                <a:cubicBezTo>
                  <a:pt x="145821" y="6242321"/>
                  <a:pt x="137774" y="6246719"/>
                  <a:pt x="148544" y="6246162"/>
                </a:cubicBezTo>
                <a:cubicBezTo>
                  <a:pt x="147378" y="6249522"/>
                  <a:pt x="147566" y="6251866"/>
                  <a:pt x="148403" y="6253754"/>
                </a:cubicBezTo>
                <a:lnTo>
                  <a:pt x="138880" y="6276449"/>
                </a:lnTo>
                <a:cubicBezTo>
                  <a:pt x="138814" y="6277540"/>
                  <a:pt x="138749" y="6278630"/>
                  <a:pt x="138683" y="6279721"/>
                </a:cubicBezTo>
                <a:lnTo>
                  <a:pt x="130721" y="6293675"/>
                </a:lnTo>
                <a:lnTo>
                  <a:pt x="120717" y="6313967"/>
                </a:lnTo>
                <a:cubicBezTo>
                  <a:pt x="120758" y="6314457"/>
                  <a:pt x="120800" y="6314947"/>
                  <a:pt x="120841" y="6315437"/>
                </a:cubicBezTo>
                <a:lnTo>
                  <a:pt x="115208" y="6324024"/>
                </a:lnTo>
                <a:cubicBezTo>
                  <a:pt x="113007" y="6326672"/>
                  <a:pt x="103991" y="6364381"/>
                  <a:pt x="101217" y="6365923"/>
                </a:cubicBezTo>
                <a:lnTo>
                  <a:pt x="74946" y="6556817"/>
                </a:lnTo>
                <a:cubicBezTo>
                  <a:pt x="55357" y="6665926"/>
                  <a:pt x="35695" y="6744075"/>
                  <a:pt x="16001" y="6808678"/>
                </a:cubicBezTo>
                <a:lnTo>
                  <a:pt x="0" y="6858000"/>
                </a:lnTo>
                <a:lnTo>
                  <a:pt x="5734864" y="6858000"/>
                </a:lnTo>
                <a:lnTo>
                  <a:pt x="5734864"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ctrTitle"/>
          </p:nvPr>
        </p:nvSpPr>
        <p:spPr>
          <a:xfrm>
            <a:off x="773408" y="992094"/>
            <a:ext cx="3616913" cy="2795160"/>
          </a:xfrm>
        </p:spPr>
        <p:txBody>
          <a:bodyPr>
            <a:normAutofit/>
          </a:bodyPr>
          <a:lstStyle/>
          <a:p>
            <a:r>
              <a:rPr lang="en-US" sz="4400"/>
              <a:t>I Care!</a:t>
            </a:r>
            <a:endParaRPr lang="en-US"/>
          </a:p>
        </p:txBody>
      </p:sp>
      <p:sp>
        <p:nvSpPr>
          <p:cNvPr id="3" name="Subtitle 2"/>
          <p:cNvSpPr>
            <a:spLocks noGrp="1"/>
          </p:cNvSpPr>
          <p:nvPr>
            <p:ph type="subTitle" idx="1"/>
          </p:nvPr>
        </p:nvSpPr>
        <p:spPr>
          <a:xfrm>
            <a:off x="996287" y="4121253"/>
            <a:ext cx="3125337" cy="1136843"/>
          </a:xfrm>
        </p:spPr>
        <p:txBody>
          <a:bodyPr vert="horz" lIns="91440" tIns="45720" rIns="91440" bIns="45720" rtlCol="0" anchor="t">
            <a:normAutofit/>
          </a:bodyPr>
          <a:lstStyle/>
          <a:p>
            <a:r>
              <a:rPr lang="en-US" sz="1800"/>
              <a:t>Activity 0</a:t>
            </a:r>
          </a:p>
        </p:txBody>
      </p:sp>
      <p:pic>
        <p:nvPicPr>
          <p:cNvPr id="5" name="Picture 4">
            <a:extLst>
              <a:ext uri="{FF2B5EF4-FFF2-40B4-BE49-F238E27FC236}">
                <a16:creationId xmlns:a16="http://schemas.microsoft.com/office/drawing/2014/main" id="{D547BD9F-844D-B178-DE02-C8D26B405A04}"/>
              </a:ext>
            </a:extLst>
          </p:cNvPr>
          <p:cNvPicPr>
            <a:picLocks noChangeAspect="1"/>
          </p:cNvPicPr>
          <p:nvPr/>
        </p:nvPicPr>
        <p:blipFill>
          <a:blip r:embed="rId3"/>
          <a:stretch>
            <a:fillRect/>
          </a:stretch>
        </p:blipFill>
        <p:spPr>
          <a:xfrm>
            <a:off x="5585412" y="1712684"/>
            <a:ext cx="6137463" cy="3512459"/>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5F076E-4E75-5B57-BE6F-5E24525ED79D}"/>
              </a:ext>
            </a:extLst>
          </p:cNvPr>
          <p:cNvPicPr>
            <a:picLocks noChangeAspect="1"/>
          </p:cNvPicPr>
          <p:nvPr/>
        </p:nvPicPr>
        <p:blipFill>
          <a:blip r:embed="rId3"/>
          <a:stretch>
            <a:fillRect/>
          </a:stretch>
        </p:blipFill>
        <p:spPr>
          <a:xfrm>
            <a:off x="9669167" y="449135"/>
            <a:ext cx="2254084" cy="1270606"/>
          </a:xfrm>
          <a:prstGeom prst="rect">
            <a:avLst/>
          </a:prstGeom>
        </p:spPr>
      </p:pic>
      <p:sp>
        <p:nvSpPr>
          <p:cNvPr id="2" name="Title 1">
            <a:extLst>
              <a:ext uri="{FF2B5EF4-FFF2-40B4-BE49-F238E27FC236}">
                <a16:creationId xmlns:a16="http://schemas.microsoft.com/office/drawing/2014/main" id="{F247BB56-BB0F-915B-DAE6-D6AAE49AB3E2}"/>
              </a:ext>
            </a:extLst>
          </p:cNvPr>
          <p:cNvSpPr>
            <a:spLocks noGrp="1"/>
          </p:cNvSpPr>
          <p:nvPr>
            <p:ph type="ctrTitle"/>
          </p:nvPr>
        </p:nvSpPr>
        <p:spPr>
          <a:xfrm>
            <a:off x="1524000" y="2236055"/>
            <a:ext cx="9144000" cy="2387600"/>
          </a:xfrm>
        </p:spPr>
        <p:txBody>
          <a:bodyPr vert="horz" lIns="91440" tIns="45720" rIns="91440" bIns="45720" rtlCol="0" anchor="ctr">
            <a:normAutofit/>
          </a:bodyPr>
          <a:lstStyle/>
          <a:p>
            <a:r>
              <a:rPr lang="en-US" b="1">
                <a:solidFill>
                  <a:srgbClr val="D77157"/>
                </a:solidFill>
                <a:ea typeface="+mj-lt"/>
                <a:cs typeface="+mj-lt"/>
              </a:rPr>
              <a:t>What is a stakeholder?</a:t>
            </a:r>
            <a:endParaRPr lang="en-US" b="1">
              <a:solidFill>
                <a:srgbClr val="D77157"/>
              </a:solidFill>
            </a:endParaRPr>
          </a:p>
        </p:txBody>
      </p:sp>
    </p:spTree>
    <p:extLst>
      <p:ext uri="{BB962C8B-B14F-4D97-AF65-F5344CB8AC3E}">
        <p14:creationId xmlns:p14="http://schemas.microsoft.com/office/powerpoint/2010/main" val="1017504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9B798-94B9-3234-D82A-C2CC975FFB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C51972-426B-C4DF-6864-AA1CB744BAFF}"/>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dirty="0">
                <a:ea typeface="+mj-lt"/>
                <a:cs typeface="+mj-lt"/>
              </a:rPr>
              <a:t> </a:t>
            </a:r>
            <a:r>
              <a:rPr lang="en-US">
                <a:ea typeface="+mj-lt"/>
                <a:cs typeface="+mj-lt"/>
              </a:rPr>
              <a:t>Who are some people in your community that are stakeholders?</a:t>
            </a:r>
            <a:endParaRPr lang="en-US"/>
          </a:p>
        </p:txBody>
      </p:sp>
      <p:pic>
        <p:nvPicPr>
          <p:cNvPr id="4" name="Picture 3">
            <a:extLst>
              <a:ext uri="{FF2B5EF4-FFF2-40B4-BE49-F238E27FC236}">
                <a16:creationId xmlns:a16="http://schemas.microsoft.com/office/drawing/2014/main" id="{BC6134E1-5F7A-BD17-A927-1D4CAD0A5323}"/>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1680134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AC8B6-21C6-BF97-BD5A-8AEA4B8055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2A24FA-DA29-FF73-1E03-6901A544B515}"/>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dirty="0">
                <a:ea typeface="+mj-lt"/>
                <a:cs typeface="+mj-lt"/>
              </a:rPr>
              <a:t> </a:t>
            </a:r>
            <a:r>
              <a:rPr lang="en-US">
                <a:ea typeface="+mj-lt"/>
                <a:cs typeface="+mj-lt"/>
              </a:rPr>
              <a:t>Is a stakeholder always a person? Who else could be a</a:t>
            </a:r>
          </a:p>
          <a:p>
            <a:r>
              <a:rPr lang="en-US">
                <a:ea typeface="+mj-lt"/>
                <a:cs typeface="+mj-lt"/>
              </a:rPr>
              <a:t>stakeholder? </a:t>
            </a:r>
          </a:p>
        </p:txBody>
      </p:sp>
      <p:pic>
        <p:nvPicPr>
          <p:cNvPr id="4" name="Picture 3">
            <a:extLst>
              <a:ext uri="{FF2B5EF4-FFF2-40B4-BE49-F238E27FC236}">
                <a16:creationId xmlns:a16="http://schemas.microsoft.com/office/drawing/2014/main" id="{60C74509-0BBA-7658-1F26-E6E420AB11D6}"/>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2162716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14D40-5F13-D508-533C-016195ACD9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AF322E-494B-B446-6CBD-5519A05E52A5}"/>
              </a:ext>
            </a:extLst>
          </p:cNvPr>
          <p:cNvSpPr>
            <a:spLocks noGrp="1"/>
          </p:cNvSpPr>
          <p:nvPr>
            <p:ph type="title"/>
          </p:nvPr>
        </p:nvSpPr>
        <p:spPr/>
        <p:txBody>
          <a:bodyPr/>
          <a:lstStyle/>
          <a:p>
            <a:r>
              <a:rPr lang="en-US" b="1">
                <a:solidFill>
                  <a:srgbClr val="219DBA"/>
                </a:solidFill>
                <a:ea typeface="+mj-lt"/>
                <a:cs typeface="+mj-lt"/>
              </a:rPr>
              <a:t>Share</a:t>
            </a:r>
            <a:endParaRPr lang="en-US"/>
          </a:p>
        </p:txBody>
      </p:sp>
      <p:sp>
        <p:nvSpPr>
          <p:cNvPr id="3" name="Content Placeholder 2">
            <a:extLst>
              <a:ext uri="{FF2B5EF4-FFF2-40B4-BE49-F238E27FC236}">
                <a16:creationId xmlns:a16="http://schemas.microsoft.com/office/drawing/2014/main" id="{055B446D-61D4-56A6-BD42-CAB77CABC3EF}"/>
              </a:ext>
            </a:extLst>
          </p:cNvPr>
          <p:cNvSpPr>
            <a:spLocks noGrp="1"/>
          </p:cNvSpPr>
          <p:nvPr>
            <p:ph idx="1"/>
          </p:nvPr>
        </p:nvSpPr>
        <p:spPr/>
        <p:txBody>
          <a:bodyPr vert="horz" lIns="91440" tIns="45720" rIns="91440" bIns="45720" rtlCol="0" anchor="t">
            <a:normAutofit/>
          </a:bodyPr>
          <a:lstStyle/>
          <a:p>
            <a:pPr marL="0" indent="0">
              <a:buNone/>
            </a:pPr>
            <a:r>
              <a:rPr lang="en-US">
                <a:ea typeface="+mn-lt"/>
                <a:cs typeface="+mn-lt"/>
              </a:rPr>
              <a:t>What do you think each of the following stakeholders might care about?</a:t>
            </a:r>
            <a:endParaRPr lang="en-US"/>
          </a:p>
          <a:p>
            <a:endParaRPr lang="en-US"/>
          </a:p>
          <a:p>
            <a:r>
              <a:rPr lang="en-US">
                <a:ea typeface="+mn-lt"/>
                <a:cs typeface="+mn-lt"/>
              </a:rPr>
              <a:t>Small Bakery Owner </a:t>
            </a:r>
            <a:endParaRPr lang="en-US"/>
          </a:p>
          <a:p>
            <a:r>
              <a:rPr lang="en-US">
                <a:ea typeface="+mn-lt"/>
                <a:cs typeface="+mn-lt"/>
              </a:rPr>
              <a:t>Ballerina  </a:t>
            </a:r>
            <a:endParaRPr lang="en-US"/>
          </a:p>
          <a:p>
            <a:r>
              <a:rPr lang="en-US">
                <a:ea typeface="+mn-lt"/>
                <a:cs typeface="+mn-lt"/>
              </a:rPr>
              <a:t>Grocery Store </a:t>
            </a:r>
            <a:endParaRPr lang="en-US"/>
          </a:p>
          <a:p>
            <a:r>
              <a:rPr lang="en-US">
                <a:ea typeface="+mn-lt"/>
                <a:cs typeface="+mn-lt"/>
              </a:rPr>
              <a:t>Firefighter </a:t>
            </a:r>
            <a:endParaRPr lang="en-US"/>
          </a:p>
          <a:p>
            <a:r>
              <a:rPr lang="en-US">
                <a:ea typeface="+mn-lt"/>
                <a:cs typeface="+mn-lt"/>
              </a:rPr>
              <a:t>Veterinarian </a:t>
            </a:r>
          </a:p>
        </p:txBody>
      </p:sp>
      <p:pic>
        <p:nvPicPr>
          <p:cNvPr id="5" name="Picture 4">
            <a:extLst>
              <a:ext uri="{FF2B5EF4-FFF2-40B4-BE49-F238E27FC236}">
                <a16:creationId xmlns:a16="http://schemas.microsoft.com/office/drawing/2014/main" id="{24D75A80-C363-00A6-6962-7F9517369D8D}"/>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433964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93102-E5AF-6296-0F88-C53E114EF83B}"/>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Play:</a:t>
            </a:r>
            <a:r>
              <a:rPr lang="en-US">
                <a:ea typeface="+mj-lt"/>
                <a:cs typeface="+mj-lt"/>
              </a:rPr>
              <a:t> "I Care!"</a:t>
            </a:r>
            <a:endParaRPr lang="en-US"/>
          </a:p>
        </p:txBody>
      </p:sp>
      <p:pic>
        <p:nvPicPr>
          <p:cNvPr id="4" name="Picture 3">
            <a:extLst>
              <a:ext uri="{FF2B5EF4-FFF2-40B4-BE49-F238E27FC236}">
                <a16:creationId xmlns:a16="http://schemas.microsoft.com/office/drawing/2014/main" id="{6E4BD72B-449A-1575-6A16-8AC11161A4C7}"/>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1159713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D9D31-D30A-532F-B7D4-37B337AF3AC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22CEA54-9F2F-1F4C-8074-ACFBDC52AFC7}"/>
              </a:ext>
            </a:extLst>
          </p:cNvPr>
          <p:cNvPicPr>
            <a:picLocks noChangeAspect="1"/>
          </p:cNvPicPr>
          <p:nvPr/>
        </p:nvPicPr>
        <p:blipFill>
          <a:blip r:embed="rId3"/>
          <a:stretch>
            <a:fillRect/>
          </a:stretch>
        </p:blipFill>
        <p:spPr>
          <a:xfrm>
            <a:off x="9669167" y="449135"/>
            <a:ext cx="2254084" cy="1270606"/>
          </a:xfrm>
          <a:prstGeom prst="rect">
            <a:avLst/>
          </a:prstGeom>
        </p:spPr>
      </p:pic>
      <p:sp>
        <p:nvSpPr>
          <p:cNvPr id="2" name="Title 1">
            <a:extLst>
              <a:ext uri="{FF2B5EF4-FFF2-40B4-BE49-F238E27FC236}">
                <a16:creationId xmlns:a16="http://schemas.microsoft.com/office/drawing/2014/main" id="{37EB92E4-9F3E-EEFD-D891-32629B80AD7E}"/>
              </a:ext>
            </a:extLst>
          </p:cNvPr>
          <p:cNvSpPr>
            <a:spLocks noGrp="1"/>
          </p:cNvSpPr>
          <p:nvPr>
            <p:ph type="ctrTitle"/>
          </p:nvPr>
        </p:nvSpPr>
        <p:spPr>
          <a:xfrm>
            <a:off x="1524000" y="2236055"/>
            <a:ext cx="9144000" cy="2387600"/>
          </a:xfrm>
        </p:spPr>
        <p:txBody>
          <a:bodyPr vert="horz" lIns="91440" tIns="45720" rIns="91440" bIns="45720" rtlCol="0" anchor="ctr">
            <a:normAutofit/>
          </a:bodyPr>
          <a:lstStyle/>
          <a:p>
            <a:r>
              <a:rPr lang="en-US" b="1">
                <a:solidFill>
                  <a:srgbClr val="D77157"/>
                </a:solidFill>
                <a:ea typeface="+mj-lt"/>
                <a:cs typeface="+mj-lt"/>
              </a:rPr>
              <a:t>Reflect</a:t>
            </a:r>
            <a:endParaRPr lang="en-US"/>
          </a:p>
        </p:txBody>
      </p:sp>
    </p:spTree>
    <p:extLst>
      <p:ext uri="{BB962C8B-B14F-4D97-AF65-F5344CB8AC3E}">
        <p14:creationId xmlns:p14="http://schemas.microsoft.com/office/powerpoint/2010/main" val="1279948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8EFE7-F0A6-1914-09D4-0FA086E620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413CF0-2EF1-6EEB-DA4C-717B175EFFB4}"/>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a:ea typeface="+mj-lt"/>
                <a:cs typeface="+mj-lt"/>
              </a:rPr>
              <a:t> Were there things a stakeholder cared about that surprised you? If so, what were they? </a:t>
            </a:r>
            <a:endParaRPr lang="en-US"/>
          </a:p>
        </p:txBody>
      </p:sp>
      <p:pic>
        <p:nvPicPr>
          <p:cNvPr id="4" name="Picture 3">
            <a:extLst>
              <a:ext uri="{FF2B5EF4-FFF2-40B4-BE49-F238E27FC236}">
                <a16:creationId xmlns:a16="http://schemas.microsoft.com/office/drawing/2014/main" id="{27FE3080-10AA-25BE-DE54-DB10AE022C01}"/>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291381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78A0F-E17E-DCCD-3301-F81F00A3A2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2F09E5-E6F8-6D4D-533C-6091A5D094D8}"/>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dirty="0">
                <a:ea typeface="+mj-lt"/>
                <a:cs typeface="+mj-lt"/>
              </a:rPr>
              <a:t> </a:t>
            </a:r>
            <a:r>
              <a:rPr lang="en-US">
                <a:ea typeface="+mj-lt"/>
                <a:cs typeface="+mj-lt"/>
              </a:rPr>
              <a:t>Do you think a fisher might care about healthy oceans AND</a:t>
            </a:r>
          </a:p>
          <a:p>
            <a:r>
              <a:rPr lang="en-US">
                <a:ea typeface="+mj-lt"/>
                <a:cs typeface="+mj-lt"/>
              </a:rPr>
              <a:t>catching as many fish as possible? Why? </a:t>
            </a:r>
          </a:p>
        </p:txBody>
      </p:sp>
      <p:pic>
        <p:nvPicPr>
          <p:cNvPr id="4" name="Picture 3">
            <a:extLst>
              <a:ext uri="{FF2B5EF4-FFF2-40B4-BE49-F238E27FC236}">
                <a16:creationId xmlns:a16="http://schemas.microsoft.com/office/drawing/2014/main" id="{6E5318F1-8278-7A98-73B8-25C2C44EEF24}"/>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991323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42C89-5744-3B82-BA59-FC21892CEC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97C967-E296-975C-45FD-2E0E49FC7A45}"/>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dirty="0">
                <a:solidFill>
                  <a:srgbClr val="219DBA"/>
                </a:solidFill>
                <a:ea typeface="+mj-lt"/>
                <a:cs typeface="+mj-lt"/>
              </a:rPr>
              <a:t>Share:</a:t>
            </a:r>
            <a:r>
              <a:rPr lang="en-US" dirty="0">
                <a:ea typeface="+mj-lt"/>
                <a:cs typeface="+mj-lt"/>
              </a:rPr>
              <a:t> Which do you think fishers would find more important? Healthy oceans or catching as many fish as </a:t>
            </a:r>
            <a:r>
              <a:rPr lang="en-US">
                <a:ea typeface="+mj-lt"/>
                <a:cs typeface="+mj-lt"/>
              </a:rPr>
              <a:t>possible?</a:t>
            </a:r>
            <a:endParaRPr lang="en-US" dirty="0"/>
          </a:p>
        </p:txBody>
      </p:sp>
      <p:pic>
        <p:nvPicPr>
          <p:cNvPr id="4" name="Picture 3">
            <a:extLst>
              <a:ext uri="{FF2B5EF4-FFF2-40B4-BE49-F238E27FC236}">
                <a16:creationId xmlns:a16="http://schemas.microsoft.com/office/drawing/2014/main" id="{E687D4F3-A761-414F-3A10-07FAECCE1CAA}"/>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2561536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E832C-5C0B-138E-DD1A-EB60CF85CD4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35DB88E-B29D-2100-F646-E670304F162F}"/>
              </a:ext>
            </a:extLst>
          </p:cNvPr>
          <p:cNvPicPr>
            <a:picLocks noChangeAspect="1"/>
          </p:cNvPicPr>
          <p:nvPr/>
        </p:nvPicPr>
        <p:blipFill>
          <a:blip r:embed="rId3"/>
          <a:stretch>
            <a:fillRect/>
          </a:stretch>
        </p:blipFill>
        <p:spPr>
          <a:xfrm>
            <a:off x="9669167" y="449135"/>
            <a:ext cx="2254084" cy="1270606"/>
          </a:xfrm>
          <a:prstGeom prst="rect">
            <a:avLst/>
          </a:prstGeom>
        </p:spPr>
      </p:pic>
      <p:sp>
        <p:nvSpPr>
          <p:cNvPr id="2" name="Title 1">
            <a:extLst>
              <a:ext uri="{FF2B5EF4-FFF2-40B4-BE49-F238E27FC236}">
                <a16:creationId xmlns:a16="http://schemas.microsoft.com/office/drawing/2014/main" id="{E5A71B62-9865-940E-A135-4160BE42563B}"/>
              </a:ext>
            </a:extLst>
          </p:cNvPr>
          <p:cNvSpPr>
            <a:spLocks noGrp="1"/>
          </p:cNvSpPr>
          <p:nvPr>
            <p:ph type="ctrTitle"/>
          </p:nvPr>
        </p:nvSpPr>
        <p:spPr>
          <a:xfrm>
            <a:off x="1524000" y="2236055"/>
            <a:ext cx="9144000" cy="2387600"/>
          </a:xfrm>
        </p:spPr>
        <p:txBody>
          <a:bodyPr vert="horz" lIns="91440" tIns="45720" rIns="91440" bIns="45720" rtlCol="0" anchor="ctr">
            <a:normAutofit fontScale="90000"/>
          </a:bodyPr>
          <a:lstStyle/>
          <a:p>
            <a:r>
              <a:rPr lang="en-US" b="1" dirty="0">
                <a:solidFill>
                  <a:srgbClr val="219DBA"/>
                </a:solidFill>
                <a:ea typeface="+mj-lt"/>
                <a:cs typeface="+mj-lt"/>
              </a:rPr>
              <a:t>This year, you will be completing the Junior STEM Challenge in class. The Junior STEM Challenge is an </a:t>
            </a:r>
            <a:r>
              <a:rPr lang="en-US" b="1">
                <a:solidFill>
                  <a:srgbClr val="219DBA"/>
                </a:solidFill>
                <a:ea typeface="+mj-lt"/>
                <a:cs typeface="+mj-lt"/>
              </a:rPr>
              <a:t>engineering design challenge.</a:t>
            </a:r>
            <a:endParaRPr lang="en-US" b="1">
              <a:solidFill>
                <a:srgbClr val="219DBA"/>
              </a:solidFill>
            </a:endParaRPr>
          </a:p>
        </p:txBody>
      </p:sp>
    </p:spTree>
    <p:extLst>
      <p:ext uri="{BB962C8B-B14F-4D97-AF65-F5344CB8AC3E}">
        <p14:creationId xmlns:p14="http://schemas.microsoft.com/office/powerpoint/2010/main" val="307971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5BCFD-8795-9C9E-B5DE-2F71AC9B68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C9597D-FF89-BE86-82FF-A36B08279407}"/>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dirty="0">
                <a:ea typeface="+mj-lt"/>
                <a:cs typeface="+mj-lt"/>
              </a:rPr>
              <a:t> </a:t>
            </a:r>
            <a:r>
              <a:rPr lang="en-US">
                <a:ea typeface="+mj-lt"/>
                <a:cs typeface="+mj-lt"/>
              </a:rPr>
              <a:t>Stakeholders are an important part of STEM. Who do you think</a:t>
            </a:r>
          </a:p>
          <a:p>
            <a:r>
              <a:rPr lang="en-US">
                <a:ea typeface="+mj-lt"/>
                <a:cs typeface="+mj-lt"/>
              </a:rPr>
              <a:t>could be a stakeholder in STEM? </a:t>
            </a:r>
            <a:endParaRPr lang="en-US"/>
          </a:p>
        </p:txBody>
      </p:sp>
      <p:pic>
        <p:nvPicPr>
          <p:cNvPr id="4" name="Picture 3">
            <a:extLst>
              <a:ext uri="{FF2B5EF4-FFF2-40B4-BE49-F238E27FC236}">
                <a16:creationId xmlns:a16="http://schemas.microsoft.com/office/drawing/2014/main" id="{79A80BE1-E576-216B-5950-A263085631D1}"/>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2231422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F39F5-58D1-5DC0-1145-59E71B02ED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44CE5D-53E9-5925-54A3-57B235A06436}"/>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dirty="0">
                <a:ea typeface="+mj-lt"/>
                <a:cs typeface="+mj-lt"/>
              </a:rPr>
              <a:t> </a:t>
            </a:r>
            <a:r>
              <a:rPr lang="en-US">
                <a:ea typeface="+mj-lt"/>
                <a:cs typeface="+mj-lt"/>
              </a:rPr>
              <a:t>Do you think engineers need to think about stakeholders? Why</a:t>
            </a:r>
          </a:p>
          <a:p>
            <a:r>
              <a:rPr lang="en-US">
                <a:ea typeface="+mj-lt"/>
                <a:cs typeface="+mj-lt"/>
              </a:rPr>
              <a:t>or why not? </a:t>
            </a:r>
            <a:endParaRPr lang="en-US"/>
          </a:p>
        </p:txBody>
      </p:sp>
      <p:pic>
        <p:nvPicPr>
          <p:cNvPr id="4" name="Picture 3">
            <a:extLst>
              <a:ext uri="{FF2B5EF4-FFF2-40B4-BE49-F238E27FC236}">
                <a16:creationId xmlns:a16="http://schemas.microsoft.com/office/drawing/2014/main" id="{0923E683-DD49-1481-D2F6-1A24D6168132}"/>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1750575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9D5C6-E5F6-7541-8E38-0C1A86829C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62E351-1201-1FB5-13F8-2B8605FD0AE0}"/>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dirty="0">
                <a:solidFill>
                  <a:srgbClr val="219DBA"/>
                </a:solidFill>
                <a:ea typeface="+mj-lt"/>
                <a:cs typeface="+mj-lt"/>
              </a:rPr>
              <a:t>Share:</a:t>
            </a:r>
            <a:r>
              <a:rPr lang="en-US" dirty="0">
                <a:ea typeface="+mj-lt"/>
                <a:cs typeface="+mj-lt"/>
              </a:rPr>
              <a:t> Why do you think that engineers have to think about</a:t>
            </a:r>
          </a:p>
          <a:p>
            <a:r>
              <a:rPr lang="en-US">
                <a:ea typeface="+mj-lt"/>
                <a:cs typeface="+mj-lt"/>
              </a:rPr>
              <a:t>stakeholders for every decision they make?  </a:t>
            </a:r>
            <a:endParaRPr lang="en-US"/>
          </a:p>
        </p:txBody>
      </p:sp>
      <p:pic>
        <p:nvPicPr>
          <p:cNvPr id="4" name="Picture 3">
            <a:extLst>
              <a:ext uri="{FF2B5EF4-FFF2-40B4-BE49-F238E27FC236}">
                <a16:creationId xmlns:a16="http://schemas.microsoft.com/office/drawing/2014/main" id="{62C3693E-D2D8-D818-4107-9D6DFC3D9094}"/>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923404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7998C-E5C9-85BA-68F9-2B3850980D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E59919-24DA-2A65-4517-A4A5AA12FFCA}"/>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dirty="0">
                <a:ea typeface="+mj-lt"/>
                <a:cs typeface="+mj-lt"/>
              </a:rPr>
              <a:t> </a:t>
            </a:r>
            <a:r>
              <a:rPr lang="en-US">
                <a:ea typeface="+mj-lt"/>
                <a:cs typeface="+mj-lt"/>
              </a:rPr>
              <a:t>What would happen if engineers did not think about the</a:t>
            </a:r>
          </a:p>
          <a:p>
            <a:r>
              <a:rPr lang="en-US">
                <a:ea typeface="+mj-lt"/>
                <a:cs typeface="+mj-lt"/>
              </a:rPr>
              <a:t>stakeholders when making each decision? </a:t>
            </a:r>
            <a:endParaRPr lang="en-US"/>
          </a:p>
        </p:txBody>
      </p:sp>
      <p:pic>
        <p:nvPicPr>
          <p:cNvPr id="4" name="Picture 3">
            <a:extLst>
              <a:ext uri="{FF2B5EF4-FFF2-40B4-BE49-F238E27FC236}">
                <a16:creationId xmlns:a16="http://schemas.microsoft.com/office/drawing/2014/main" id="{40EC21FE-97CA-5177-D1C2-52BAC621DC0C}"/>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695195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A5EE6-E185-FA30-310D-3E58CFF36A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013BFB-4C22-0EB0-F39C-12D5AB0DE252}"/>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dirty="0">
                <a:ea typeface="+mj-lt"/>
                <a:cs typeface="+mj-lt"/>
              </a:rPr>
              <a:t> </a:t>
            </a:r>
            <a:r>
              <a:rPr lang="en-US">
                <a:ea typeface="+mj-lt"/>
                <a:cs typeface="+mj-lt"/>
              </a:rPr>
              <a:t>If you are completing an engineering design challenge, why do</a:t>
            </a:r>
          </a:p>
          <a:p>
            <a:r>
              <a:rPr lang="en-US">
                <a:ea typeface="+mj-lt"/>
                <a:cs typeface="+mj-lt"/>
              </a:rPr>
              <a:t>you think it is important to know what a stakeholder is? </a:t>
            </a:r>
            <a:endParaRPr lang="en-US"/>
          </a:p>
        </p:txBody>
      </p:sp>
      <p:pic>
        <p:nvPicPr>
          <p:cNvPr id="4" name="Picture 3">
            <a:extLst>
              <a:ext uri="{FF2B5EF4-FFF2-40B4-BE49-F238E27FC236}">
                <a16:creationId xmlns:a16="http://schemas.microsoft.com/office/drawing/2014/main" id="{36493C32-54FD-7AFB-07D1-7C2D46E0E96C}"/>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2928329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E25DD-F4C1-758C-DF39-5549035EAFC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EEB7C38-B1F6-02A9-10C4-865E514D3898}"/>
              </a:ext>
            </a:extLst>
          </p:cNvPr>
          <p:cNvPicPr>
            <a:picLocks noChangeAspect="1"/>
          </p:cNvPicPr>
          <p:nvPr/>
        </p:nvPicPr>
        <p:blipFill>
          <a:blip r:embed="rId3"/>
          <a:stretch>
            <a:fillRect/>
          </a:stretch>
        </p:blipFill>
        <p:spPr>
          <a:xfrm>
            <a:off x="9669167" y="449135"/>
            <a:ext cx="2254084" cy="1270606"/>
          </a:xfrm>
          <a:prstGeom prst="rect">
            <a:avLst/>
          </a:prstGeom>
        </p:spPr>
      </p:pic>
      <p:sp>
        <p:nvSpPr>
          <p:cNvPr id="2" name="Title 1">
            <a:extLst>
              <a:ext uri="{FF2B5EF4-FFF2-40B4-BE49-F238E27FC236}">
                <a16:creationId xmlns:a16="http://schemas.microsoft.com/office/drawing/2014/main" id="{284BEAC4-55F1-FA85-FCA0-1FF0702F3717}"/>
              </a:ext>
            </a:extLst>
          </p:cNvPr>
          <p:cNvSpPr>
            <a:spLocks noGrp="1"/>
          </p:cNvSpPr>
          <p:nvPr>
            <p:ph type="ctrTitle"/>
          </p:nvPr>
        </p:nvSpPr>
        <p:spPr>
          <a:xfrm>
            <a:off x="1524000" y="2236055"/>
            <a:ext cx="9144000" cy="2387600"/>
          </a:xfrm>
        </p:spPr>
        <p:txBody>
          <a:bodyPr vert="horz" lIns="91440" tIns="45720" rIns="91440" bIns="45720" rtlCol="0" anchor="ctr">
            <a:noAutofit/>
          </a:bodyPr>
          <a:lstStyle/>
          <a:p>
            <a:r>
              <a:rPr lang="en-US" sz="4800" b="1" dirty="0">
                <a:solidFill>
                  <a:srgbClr val="219DBA"/>
                </a:solidFill>
                <a:ea typeface="+mj-lt"/>
                <a:cs typeface="+mj-lt"/>
              </a:rPr>
              <a:t>As long as the benefits, or good parts, of a project are larger than the negatives, or problems caused, by the project, stakeholders will usually support engineering projects.</a:t>
            </a:r>
            <a:endParaRPr lang="en-US" sz="4800" b="1">
              <a:solidFill>
                <a:srgbClr val="219DBA"/>
              </a:solidFill>
              <a:ea typeface="+mj-lt"/>
              <a:cs typeface="+mj-lt"/>
            </a:endParaRPr>
          </a:p>
        </p:txBody>
      </p:sp>
    </p:spTree>
    <p:extLst>
      <p:ext uri="{BB962C8B-B14F-4D97-AF65-F5344CB8AC3E}">
        <p14:creationId xmlns:p14="http://schemas.microsoft.com/office/powerpoint/2010/main" val="2934645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ACA31-D5C2-97DB-B2AB-708F907E3E0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62D7A44-7029-FBDE-96F4-84F05A4CCA28}"/>
              </a:ext>
            </a:extLst>
          </p:cNvPr>
          <p:cNvPicPr>
            <a:picLocks noChangeAspect="1"/>
          </p:cNvPicPr>
          <p:nvPr/>
        </p:nvPicPr>
        <p:blipFill>
          <a:blip r:embed="rId3"/>
          <a:stretch>
            <a:fillRect/>
          </a:stretch>
        </p:blipFill>
        <p:spPr>
          <a:xfrm>
            <a:off x="9669167" y="449135"/>
            <a:ext cx="2254084" cy="1270606"/>
          </a:xfrm>
          <a:prstGeom prst="rect">
            <a:avLst/>
          </a:prstGeom>
        </p:spPr>
      </p:pic>
      <p:sp>
        <p:nvSpPr>
          <p:cNvPr id="2" name="Title 1">
            <a:extLst>
              <a:ext uri="{FF2B5EF4-FFF2-40B4-BE49-F238E27FC236}">
                <a16:creationId xmlns:a16="http://schemas.microsoft.com/office/drawing/2014/main" id="{97D28AEE-BF0A-3C55-C436-2F0B0BA41DD9}"/>
              </a:ext>
            </a:extLst>
          </p:cNvPr>
          <p:cNvSpPr>
            <a:spLocks noGrp="1"/>
          </p:cNvSpPr>
          <p:nvPr>
            <p:ph type="ctrTitle"/>
          </p:nvPr>
        </p:nvSpPr>
        <p:spPr>
          <a:xfrm>
            <a:off x="1524000" y="2236055"/>
            <a:ext cx="9144000" cy="2387600"/>
          </a:xfrm>
        </p:spPr>
        <p:txBody>
          <a:bodyPr vert="horz" lIns="91440" tIns="45720" rIns="91440" bIns="45720" rtlCol="0" anchor="ctr">
            <a:normAutofit fontScale="90000"/>
          </a:bodyPr>
          <a:lstStyle/>
          <a:p>
            <a:r>
              <a:rPr lang="en-US" b="1" dirty="0">
                <a:solidFill>
                  <a:srgbClr val="219DBA"/>
                </a:solidFill>
                <a:ea typeface="+mj-lt"/>
                <a:cs typeface="+mj-lt"/>
              </a:rPr>
              <a:t>In the Junior STEM Challenge, </a:t>
            </a:r>
            <a:r>
              <a:rPr lang="en-US" b="1">
                <a:solidFill>
                  <a:srgbClr val="219DBA"/>
                </a:solidFill>
                <a:ea typeface="+mj-lt"/>
                <a:cs typeface="+mj-lt"/>
              </a:rPr>
              <a:t>you will need to think about </a:t>
            </a:r>
            <a:r>
              <a:rPr lang="en-US" b="1" dirty="0">
                <a:solidFill>
                  <a:srgbClr val="219DBA"/>
                </a:solidFill>
                <a:ea typeface="+mj-lt"/>
                <a:cs typeface="+mj-lt"/>
              </a:rPr>
              <a:t>stakeholders every step of the way.</a:t>
            </a:r>
            <a:endParaRPr lang="en-US">
              <a:solidFill>
                <a:srgbClr val="219DBA"/>
              </a:solidFill>
            </a:endParaRPr>
          </a:p>
        </p:txBody>
      </p:sp>
    </p:spTree>
    <p:extLst>
      <p:ext uri="{BB962C8B-B14F-4D97-AF65-F5344CB8AC3E}">
        <p14:creationId xmlns:p14="http://schemas.microsoft.com/office/powerpoint/2010/main" val="36648631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0A168A0DA65864BA04F1B64B3C52E8B" ma:contentTypeVersion="15" ma:contentTypeDescription="Create a new document." ma:contentTypeScope="" ma:versionID="af3935aaf13112e3c9c0762047f65a1f">
  <xsd:schema xmlns:xsd="http://www.w3.org/2001/XMLSchema" xmlns:xs="http://www.w3.org/2001/XMLSchema" xmlns:p="http://schemas.microsoft.com/office/2006/metadata/properties" xmlns:ns2="cf627a82-c438-4f09-bb70-4df5ae928c0f" xmlns:ns3="ca4b5d80-b151-4335-bdd1-d1b7ebad3e82" targetNamespace="http://schemas.microsoft.com/office/2006/metadata/properties" ma:root="true" ma:fieldsID="6f520dca8e8bcb15ff7946d1f5af2859" ns2:_="" ns3:_="">
    <xsd:import namespace="cf627a82-c438-4f09-bb70-4df5ae928c0f"/>
    <xsd:import namespace="ca4b5d80-b151-4335-bdd1-d1b7ebad3e8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627a82-c438-4f09-bb70-4df5ae928c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f7488d59-e36b-4014-bae3-b1702c59b55f"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a4b5d80-b151-4335-bdd1-d1b7ebad3e8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7711b8b5-395b-4921-9fa0-0593f3367675}" ma:internalName="TaxCatchAll" ma:showField="CatchAllData" ma:web="ca4b5d80-b151-4335-bdd1-d1b7ebad3e8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ca4b5d80-b151-4335-bdd1-d1b7ebad3e82" xsi:nil="true"/>
    <lcf76f155ced4ddcb4097134ff3c332f xmlns="cf627a82-c438-4f09-bb70-4df5ae928c0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1086DAB-2F57-42CC-9619-A948D5EC1912}">
  <ds:schemaRefs>
    <ds:schemaRef ds:uri="http://schemas.microsoft.com/sharepoint/v3/contenttype/forms"/>
  </ds:schemaRefs>
</ds:datastoreItem>
</file>

<file path=customXml/itemProps2.xml><?xml version="1.0" encoding="utf-8"?>
<ds:datastoreItem xmlns:ds="http://schemas.openxmlformats.org/officeDocument/2006/customXml" ds:itemID="{F9F477ED-6E91-4806-BB7B-9D67906DD9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627a82-c438-4f09-bb70-4df5ae928c0f"/>
    <ds:schemaRef ds:uri="ca4b5d80-b151-4335-bdd1-d1b7ebad3e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2E8190C-A49E-47B3-BFB8-4CD8C17E4305}">
  <ds:schemaRefs>
    <ds:schemaRef ds:uri="http://schemas.microsoft.com/office/2006/metadata/properties"/>
    <ds:schemaRef ds:uri="http://schemas.microsoft.com/office/infopath/2007/PartnerControls"/>
    <ds:schemaRef ds:uri="ca4b5d80-b151-4335-bdd1-d1b7ebad3e82"/>
    <ds:schemaRef ds:uri="cf627a82-c438-4f09-bb70-4df5ae928c0f"/>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18</Slides>
  <Notes>18</Notes>
  <HiddenSlides>0</HiddenSlide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I Care!</vt:lpstr>
      <vt:lpstr>What is a stakeholder?</vt:lpstr>
      <vt:lpstr>Share: Who are some people in your community that are stakeholders?</vt:lpstr>
      <vt:lpstr>Share: Is a stakeholder always a person? Who else could be a stakeholder? </vt:lpstr>
      <vt:lpstr>Share</vt:lpstr>
      <vt:lpstr>Play: "I Care!"</vt:lpstr>
      <vt:lpstr>Reflect</vt:lpstr>
      <vt:lpstr>Share: Were there things a stakeholder cared about that surprised you? If so, what were they? </vt:lpstr>
      <vt:lpstr>Share: Do you think a fisher might care about healthy oceans AND catching as many fish as possible? Why? </vt:lpstr>
      <vt:lpstr>Share: Which do you think fishers would find more important? Healthy oceans or catching as many fish as possible?</vt:lpstr>
      <vt:lpstr>This year, you will be completing the Junior STEM Challenge in class. The Junior STEM Challenge is an engineering design challenge.</vt:lpstr>
      <vt:lpstr>Share: Stakeholders are an important part of STEM. Who do you think could be a stakeholder in STEM? </vt:lpstr>
      <vt:lpstr>Share: Do you think engineers need to think about stakeholders? Why or why not? </vt:lpstr>
      <vt:lpstr>Share: Why do you think that engineers have to think about stakeholders for every decision they make?  </vt:lpstr>
      <vt:lpstr>Share: What would happen if engineers did not think about the stakeholders when making each decision? </vt:lpstr>
      <vt:lpstr>Share: If you are completing an engineering design challenge, why do you think it is important to know what a stakeholder is? </vt:lpstr>
      <vt:lpstr>As long as the benefits, or good parts, of a project are larger than the negatives, or problems caused, by the project, stakeholders will usually support engineering projects.</vt:lpstr>
      <vt:lpstr>In the Junior STEM Challenge, you will need to think about stakeholders every step of the way.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419</cp:revision>
  <dcterms:created xsi:type="dcterms:W3CDTF">2024-05-06T20:12:25Z</dcterms:created>
  <dcterms:modified xsi:type="dcterms:W3CDTF">2026-07-24T20:20:01Z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0x01010060A168A0DA65864BA04F1B64B3C52E8B</vt:lpwstr>
  </property>
  <property fmtid="{D5CDD505-2E9C-101B-9397-08002B2CF9AE}" pid="3" name="MediaServiceImageTags">
    <vt:lpwstr/>
  </property>
</Properties>
</file>